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2918400" cy="21945600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965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1pPr>
    <a:lvl2pPr marL="320817" algn="l" rtl="0" eaLnBrk="0" fontAlgn="base" hangingPunct="0">
      <a:spcBef>
        <a:spcPct val="0"/>
      </a:spcBef>
      <a:spcAft>
        <a:spcPct val="0"/>
      </a:spcAft>
      <a:defRPr sz="1965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2pPr>
    <a:lvl3pPr marL="641634" algn="l" rtl="0" eaLnBrk="0" fontAlgn="base" hangingPunct="0">
      <a:spcBef>
        <a:spcPct val="0"/>
      </a:spcBef>
      <a:spcAft>
        <a:spcPct val="0"/>
      </a:spcAft>
      <a:defRPr sz="1965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3pPr>
    <a:lvl4pPr marL="962452" algn="l" rtl="0" eaLnBrk="0" fontAlgn="base" hangingPunct="0">
      <a:spcBef>
        <a:spcPct val="0"/>
      </a:spcBef>
      <a:spcAft>
        <a:spcPct val="0"/>
      </a:spcAft>
      <a:defRPr sz="1965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4pPr>
    <a:lvl5pPr marL="1283269" algn="l" rtl="0" eaLnBrk="0" fontAlgn="base" hangingPunct="0">
      <a:spcBef>
        <a:spcPct val="0"/>
      </a:spcBef>
      <a:spcAft>
        <a:spcPct val="0"/>
      </a:spcAft>
      <a:defRPr sz="1965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5pPr>
    <a:lvl6pPr marL="1604086" algn="l" defTabSz="641634" rtl="0" eaLnBrk="1" latinLnBrk="0" hangingPunct="1">
      <a:defRPr sz="1965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6pPr>
    <a:lvl7pPr marL="1924903" algn="l" defTabSz="641634" rtl="0" eaLnBrk="1" latinLnBrk="0" hangingPunct="1">
      <a:defRPr sz="1965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7pPr>
    <a:lvl8pPr marL="2245721" algn="l" defTabSz="641634" rtl="0" eaLnBrk="1" latinLnBrk="0" hangingPunct="1">
      <a:defRPr sz="1965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8pPr>
    <a:lvl9pPr marL="2566538" algn="l" defTabSz="641634" rtl="0" eaLnBrk="1" latinLnBrk="0" hangingPunct="1">
      <a:defRPr sz="1965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96" userDrawn="1">
          <p15:clr>
            <a:srgbClr val="A4A3A4"/>
          </p15:clr>
        </p15:guide>
        <p15:guide id="2" pos="6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50C"/>
    <a:srgbClr val="0000FF"/>
    <a:srgbClr val="C00000"/>
    <a:srgbClr val="FF00FF"/>
    <a:srgbClr val="990000"/>
    <a:srgbClr val="9B0000"/>
    <a:srgbClr val="98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6FE2C5-E487-40ED-9919-0AACA53E6F79}" v="96" dt="2024-04-25T04:45:28.9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225" autoAdjust="0"/>
    <p:restoredTop sz="93792" autoAdjust="0"/>
  </p:normalViewPr>
  <p:slideViewPr>
    <p:cSldViewPr>
      <p:cViewPr varScale="1">
        <p:scale>
          <a:sx n="45" d="100"/>
          <a:sy n="45" d="100"/>
        </p:scale>
        <p:origin x="930" y="60"/>
      </p:cViewPr>
      <p:guideLst>
        <p:guide orient="horz" pos="13696"/>
        <p:guide pos="6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379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handoutMaster" Target="handoutMasters/handout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WIN AVULA" userId="c331dedf-1e09-4fe9-bb8b-0b40f9069693" providerId="ADAL" clId="{436FE2C5-E487-40ED-9919-0AACA53E6F79}"/>
    <pc:docChg chg="undo redo custSel modSld addSection delSection">
      <pc:chgData name="ASHWIN AVULA" userId="c331dedf-1e09-4fe9-bb8b-0b40f9069693" providerId="ADAL" clId="{436FE2C5-E487-40ED-9919-0AACA53E6F79}" dt="2024-04-25T05:44:18.943" v="9986" actId="1037"/>
      <pc:docMkLst>
        <pc:docMk/>
      </pc:docMkLst>
      <pc:sldChg chg="addSp delSp modSp mod">
        <pc:chgData name="ASHWIN AVULA" userId="c331dedf-1e09-4fe9-bb8b-0b40f9069693" providerId="ADAL" clId="{436FE2C5-E487-40ED-9919-0AACA53E6F79}" dt="2024-04-25T05:44:18.943" v="9986" actId="1037"/>
        <pc:sldMkLst>
          <pc:docMk/>
          <pc:sldMk cId="0" sldId="256"/>
        </pc:sldMkLst>
        <pc:spChg chg="mod">
          <ac:chgData name="ASHWIN AVULA" userId="c331dedf-1e09-4fe9-bb8b-0b40f9069693" providerId="ADAL" clId="{436FE2C5-E487-40ED-9919-0AACA53E6F79}" dt="2024-04-25T04:47:41.980" v="9681" actId="20577"/>
          <ac:spMkLst>
            <pc:docMk/>
            <pc:sldMk cId="0" sldId="256"/>
            <ac:spMk id="2" creationId="{0CC4041F-BA4A-B594-06AF-D3FBE144F556}"/>
          </ac:spMkLst>
        </pc:spChg>
        <pc:spChg chg="mod">
          <ac:chgData name="ASHWIN AVULA" userId="c331dedf-1e09-4fe9-bb8b-0b40f9069693" providerId="ADAL" clId="{436FE2C5-E487-40ED-9919-0AACA53E6F79}" dt="2024-04-25T04:39:50.993" v="8982" actId="1035"/>
          <ac:spMkLst>
            <pc:docMk/>
            <pc:sldMk cId="0" sldId="256"/>
            <ac:spMk id="3" creationId="{DEEBFA90-DD08-4264-A16C-27145B3968F0}"/>
          </ac:spMkLst>
        </pc:spChg>
        <pc:spChg chg="mod">
          <ac:chgData name="ASHWIN AVULA" userId="c331dedf-1e09-4fe9-bb8b-0b40f9069693" providerId="ADAL" clId="{436FE2C5-E487-40ED-9919-0AACA53E6F79}" dt="2024-04-21T20:25:54.117" v="110" actId="255"/>
          <ac:spMkLst>
            <pc:docMk/>
            <pc:sldMk cId="0" sldId="256"/>
            <ac:spMk id="7" creationId="{8488E169-CA13-D10D-1368-B5937B88B143}"/>
          </ac:spMkLst>
        </pc:spChg>
        <pc:spChg chg="mod">
          <ac:chgData name="ASHWIN AVULA" userId="c331dedf-1e09-4fe9-bb8b-0b40f9069693" providerId="ADAL" clId="{436FE2C5-E487-40ED-9919-0AACA53E6F79}" dt="2024-04-25T02:57:20.154" v="4607" actId="1036"/>
          <ac:spMkLst>
            <pc:docMk/>
            <pc:sldMk cId="0" sldId="256"/>
            <ac:spMk id="8" creationId="{AFB39173-0A5E-A3EA-3C08-E4C37820921F}"/>
          </ac:spMkLst>
        </pc:spChg>
        <pc:spChg chg="add del mod">
          <ac:chgData name="ASHWIN AVULA" userId="c331dedf-1e09-4fe9-bb8b-0b40f9069693" providerId="ADAL" clId="{436FE2C5-E487-40ED-9919-0AACA53E6F79}" dt="2024-04-24T17:47:48.930" v="2155"/>
          <ac:spMkLst>
            <pc:docMk/>
            <pc:sldMk cId="0" sldId="256"/>
            <ac:spMk id="10" creationId="{186D5C88-889C-89A8-7FFA-FE2F575894BB}"/>
          </ac:spMkLst>
        </pc:spChg>
        <pc:spChg chg="add del mod">
          <ac:chgData name="ASHWIN AVULA" userId="c331dedf-1e09-4fe9-bb8b-0b40f9069693" providerId="ADAL" clId="{436FE2C5-E487-40ED-9919-0AACA53E6F79}" dt="2024-04-25T01:32:26.361" v="3509" actId="478"/>
          <ac:spMkLst>
            <pc:docMk/>
            <pc:sldMk cId="0" sldId="256"/>
            <ac:spMk id="10" creationId="{66F8314E-2420-7A83-7BD5-29AF7431949C}"/>
          </ac:spMkLst>
        </pc:spChg>
        <pc:spChg chg="mod">
          <ac:chgData name="ASHWIN AVULA" userId="c331dedf-1e09-4fe9-bb8b-0b40f9069693" providerId="ADAL" clId="{436FE2C5-E487-40ED-9919-0AACA53E6F79}" dt="2024-04-25T05:07:19.017" v="9736" actId="1035"/>
          <ac:spMkLst>
            <pc:docMk/>
            <pc:sldMk cId="0" sldId="256"/>
            <ac:spMk id="15" creationId="{DBDFB981-08C7-B119-954B-97152D44D5FB}"/>
          </ac:spMkLst>
        </pc:spChg>
        <pc:spChg chg="mod">
          <ac:chgData name="ASHWIN AVULA" userId="c331dedf-1e09-4fe9-bb8b-0b40f9069693" providerId="ADAL" clId="{436FE2C5-E487-40ED-9919-0AACA53E6F79}" dt="2024-04-25T04:01:12.463" v="7126" actId="20577"/>
          <ac:spMkLst>
            <pc:docMk/>
            <pc:sldMk cId="0" sldId="256"/>
            <ac:spMk id="16" creationId="{DEBA1596-8637-E4C1-5C54-9EE234F5022B}"/>
          </ac:spMkLst>
        </pc:spChg>
        <pc:spChg chg="add mod">
          <ac:chgData name="ASHWIN AVULA" userId="c331dedf-1e09-4fe9-bb8b-0b40f9069693" providerId="ADAL" clId="{436FE2C5-E487-40ED-9919-0AACA53E6F79}" dt="2024-04-22T22:10:49.506" v="277" actId="1076"/>
          <ac:spMkLst>
            <pc:docMk/>
            <pc:sldMk cId="0" sldId="256"/>
            <ac:spMk id="17" creationId="{9EDF7B75-0DFC-3481-7F0C-31FE5E4358DD}"/>
          </ac:spMkLst>
        </pc:spChg>
        <pc:spChg chg="add mod">
          <ac:chgData name="ASHWIN AVULA" userId="c331dedf-1e09-4fe9-bb8b-0b40f9069693" providerId="ADAL" clId="{436FE2C5-E487-40ED-9919-0AACA53E6F79}" dt="2024-04-25T05:06:39.957" v="9735" actId="20577"/>
          <ac:spMkLst>
            <pc:docMk/>
            <pc:sldMk cId="0" sldId="256"/>
            <ac:spMk id="18" creationId="{ECAC83C0-CCE3-932C-DBFF-D43AB76BDD47}"/>
          </ac:spMkLst>
        </pc:spChg>
        <pc:spChg chg="mod">
          <ac:chgData name="ASHWIN AVULA" userId="c331dedf-1e09-4fe9-bb8b-0b40f9069693" providerId="ADAL" clId="{436FE2C5-E487-40ED-9919-0AACA53E6F79}" dt="2024-04-25T05:44:18.943" v="9986" actId="1037"/>
          <ac:spMkLst>
            <pc:docMk/>
            <pc:sldMk cId="0" sldId="256"/>
            <ac:spMk id="19" creationId="{41135EB7-7B9A-AA53-1A14-0B7C28315587}"/>
          </ac:spMkLst>
        </pc:spChg>
        <pc:spChg chg="mod">
          <ac:chgData name="ASHWIN AVULA" userId="c331dedf-1e09-4fe9-bb8b-0b40f9069693" providerId="ADAL" clId="{436FE2C5-E487-40ED-9919-0AACA53E6F79}" dt="2024-04-25T02:54:12.043" v="4576" actId="1076"/>
          <ac:spMkLst>
            <pc:docMk/>
            <pc:sldMk cId="0" sldId="256"/>
            <ac:spMk id="20" creationId="{2F8931DE-EDE0-B0CA-D88B-FBCAE02A031E}"/>
          </ac:spMkLst>
        </pc:spChg>
        <pc:spChg chg="add del mod">
          <ac:chgData name="ASHWIN AVULA" userId="c331dedf-1e09-4fe9-bb8b-0b40f9069693" providerId="ADAL" clId="{436FE2C5-E487-40ED-9919-0AACA53E6F79}" dt="2024-04-24T16:14:02.347" v="1729" actId="478"/>
          <ac:spMkLst>
            <pc:docMk/>
            <pc:sldMk cId="0" sldId="256"/>
            <ac:spMk id="23" creationId="{9E33BC04-ABFA-6BD5-4063-3361E8EA9ADF}"/>
          </ac:spMkLst>
        </pc:spChg>
        <pc:spChg chg="mod">
          <ac:chgData name="ASHWIN AVULA" userId="c331dedf-1e09-4fe9-bb8b-0b40f9069693" providerId="ADAL" clId="{436FE2C5-E487-40ED-9919-0AACA53E6F79}" dt="2024-04-25T02:53:24.683" v="4574" actId="1037"/>
          <ac:spMkLst>
            <pc:docMk/>
            <pc:sldMk cId="0" sldId="256"/>
            <ac:spMk id="25" creationId="{A31C9414-DAF4-4567-B80A-E87D2A32B3EF}"/>
          </ac:spMkLst>
        </pc:spChg>
        <pc:spChg chg="add del mod">
          <ac:chgData name="ASHWIN AVULA" userId="c331dedf-1e09-4fe9-bb8b-0b40f9069693" providerId="ADAL" clId="{436FE2C5-E487-40ED-9919-0AACA53E6F79}" dt="2024-04-24T16:31:21.820" v="2118" actId="478"/>
          <ac:spMkLst>
            <pc:docMk/>
            <pc:sldMk cId="0" sldId="256"/>
            <ac:spMk id="26" creationId="{3194B340-63C1-4800-3CE5-EE38E11BF87C}"/>
          </ac:spMkLst>
        </pc:spChg>
        <pc:spChg chg="mod">
          <ac:chgData name="ASHWIN AVULA" userId="c331dedf-1e09-4fe9-bb8b-0b40f9069693" providerId="ADAL" clId="{436FE2C5-E487-40ED-9919-0AACA53E6F79}" dt="2024-04-25T05:23:53.452" v="9868" actId="1035"/>
          <ac:spMkLst>
            <pc:docMk/>
            <pc:sldMk cId="0" sldId="256"/>
            <ac:spMk id="28" creationId="{251B8B98-14CA-E482-856F-C0DEF88E37B8}"/>
          </ac:spMkLst>
        </pc:spChg>
        <pc:spChg chg="add mod">
          <ac:chgData name="ASHWIN AVULA" userId="c331dedf-1e09-4fe9-bb8b-0b40f9069693" providerId="ADAL" clId="{436FE2C5-E487-40ED-9919-0AACA53E6F79}" dt="2024-04-25T05:43:59.406" v="9984" actId="20577"/>
          <ac:spMkLst>
            <pc:docMk/>
            <pc:sldMk cId="0" sldId="256"/>
            <ac:spMk id="29" creationId="{E1F28D1F-3234-848B-B19E-7D26886A3FA4}"/>
          </ac:spMkLst>
        </pc:spChg>
        <pc:spChg chg="mod">
          <ac:chgData name="ASHWIN AVULA" userId="c331dedf-1e09-4fe9-bb8b-0b40f9069693" providerId="ADAL" clId="{436FE2C5-E487-40ED-9919-0AACA53E6F79}" dt="2024-04-24T17:49:57.802" v="2204" actId="20577"/>
          <ac:spMkLst>
            <pc:docMk/>
            <pc:sldMk cId="0" sldId="256"/>
            <ac:spMk id="30" creationId="{DE9F486B-187F-42FD-BC06-F06B3E11A1E0}"/>
          </ac:spMkLst>
        </pc:spChg>
        <pc:spChg chg="mod">
          <ac:chgData name="ASHWIN AVULA" userId="c331dedf-1e09-4fe9-bb8b-0b40f9069693" providerId="ADAL" clId="{436FE2C5-E487-40ED-9919-0AACA53E6F79}" dt="2024-04-25T02:56:31.013" v="4600" actId="20577"/>
          <ac:spMkLst>
            <pc:docMk/>
            <pc:sldMk cId="0" sldId="256"/>
            <ac:spMk id="32" creationId="{B3276277-BC6E-158B-4761-0BAC00DBB0B6}"/>
          </ac:spMkLst>
        </pc:spChg>
        <pc:spChg chg="add mod">
          <ac:chgData name="ASHWIN AVULA" userId="c331dedf-1e09-4fe9-bb8b-0b40f9069693" providerId="ADAL" clId="{436FE2C5-E487-40ED-9919-0AACA53E6F79}" dt="2024-04-25T04:51:11.362" v="9719" actId="1035"/>
          <ac:spMkLst>
            <pc:docMk/>
            <pc:sldMk cId="0" sldId="256"/>
            <ac:spMk id="35" creationId="{53D9D9D1-DBD7-E7AC-67BF-19EBBB2CCF6D}"/>
          </ac:spMkLst>
        </pc:spChg>
        <pc:spChg chg="add mod">
          <ac:chgData name="ASHWIN AVULA" userId="c331dedf-1e09-4fe9-bb8b-0b40f9069693" providerId="ADAL" clId="{436FE2C5-E487-40ED-9919-0AACA53E6F79}" dt="2024-04-25T05:20:09.231" v="9803" actId="20577"/>
          <ac:spMkLst>
            <pc:docMk/>
            <pc:sldMk cId="0" sldId="256"/>
            <ac:spMk id="38" creationId="{996B6F48-2F62-025A-9572-47A192A1C219}"/>
          </ac:spMkLst>
        </pc:spChg>
        <pc:spChg chg="mod">
          <ac:chgData name="ASHWIN AVULA" userId="c331dedf-1e09-4fe9-bb8b-0b40f9069693" providerId="ADAL" clId="{436FE2C5-E487-40ED-9919-0AACA53E6F79}" dt="2024-04-25T02:56:35.332" v="4604" actId="20577"/>
          <ac:spMkLst>
            <pc:docMk/>
            <pc:sldMk cId="0" sldId="256"/>
            <ac:spMk id="40" creationId="{C7909C67-E348-8CDD-8E87-6622F0A3CE2E}"/>
          </ac:spMkLst>
        </pc:spChg>
        <pc:spChg chg="del mod">
          <ac:chgData name="ASHWIN AVULA" userId="c331dedf-1e09-4fe9-bb8b-0b40f9069693" providerId="ADAL" clId="{436FE2C5-E487-40ED-9919-0AACA53E6F79}" dt="2024-04-23T19:40:26.122" v="1562" actId="478"/>
          <ac:spMkLst>
            <pc:docMk/>
            <pc:sldMk cId="0" sldId="256"/>
            <ac:spMk id="41" creationId="{E3943F33-F50C-84D6-0A8B-C6E10C7AAD1B}"/>
          </ac:spMkLst>
        </pc:spChg>
        <pc:spChg chg="add mod">
          <ac:chgData name="ASHWIN AVULA" userId="c331dedf-1e09-4fe9-bb8b-0b40f9069693" providerId="ADAL" clId="{436FE2C5-E487-40ED-9919-0AACA53E6F79}" dt="2024-04-25T05:22:47.435" v="9861" actId="20577"/>
          <ac:spMkLst>
            <pc:docMk/>
            <pc:sldMk cId="0" sldId="256"/>
            <ac:spMk id="41" creationId="{F0B8079F-6C21-4860-F108-356CC719CB53}"/>
          </ac:spMkLst>
        </pc:spChg>
        <pc:spChg chg="add mod">
          <ac:chgData name="ASHWIN AVULA" userId="c331dedf-1e09-4fe9-bb8b-0b40f9069693" providerId="ADAL" clId="{436FE2C5-E487-40ED-9919-0AACA53E6F79}" dt="2024-04-25T05:43:44.140" v="9983" actId="20577"/>
          <ac:spMkLst>
            <pc:docMk/>
            <pc:sldMk cId="0" sldId="256"/>
            <ac:spMk id="42" creationId="{123876D1-AC63-1B01-BDED-F02150DF0DF6}"/>
          </ac:spMkLst>
        </pc:spChg>
        <pc:spChg chg="add mod">
          <ac:chgData name="ASHWIN AVULA" userId="c331dedf-1e09-4fe9-bb8b-0b40f9069693" providerId="ADAL" clId="{436FE2C5-E487-40ED-9919-0AACA53E6F79}" dt="2024-04-25T04:40:06.130" v="9007" actId="1035"/>
          <ac:spMkLst>
            <pc:docMk/>
            <pc:sldMk cId="0" sldId="256"/>
            <ac:spMk id="43" creationId="{742E5AD2-4A37-6940-3EB8-598B77057137}"/>
          </ac:spMkLst>
        </pc:spChg>
        <pc:spChg chg="add mod">
          <ac:chgData name="ASHWIN AVULA" userId="c331dedf-1e09-4fe9-bb8b-0b40f9069693" providerId="ADAL" clId="{436FE2C5-E487-40ED-9919-0AACA53E6F79}" dt="2024-04-25T05:25:13.451" v="9924" actId="20577"/>
          <ac:spMkLst>
            <pc:docMk/>
            <pc:sldMk cId="0" sldId="256"/>
            <ac:spMk id="44" creationId="{E5274CF8-788D-2BB7-70D9-99623221EF0B}"/>
          </ac:spMkLst>
        </pc:spChg>
        <pc:spChg chg="add mod">
          <ac:chgData name="ASHWIN AVULA" userId="c331dedf-1e09-4fe9-bb8b-0b40f9069693" providerId="ADAL" clId="{436FE2C5-E487-40ED-9919-0AACA53E6F79}" dt="2024-04-25T05:27:00.868" v="9939" actId="1036"/>
          <ac:spMkLst>
            <pc:docMk/>
            <pc:sldMk cId="0" sldId="256"/>
            <ac:spMk id="45" creationId="{2A124849-8F3F-58AF-7DFE-F0491F9E8D6A}"/>
          </ac:spMkLst>
        </pc:spChg>
        <pc:spChg chg="add mod">
          <ac:chgData name="ASHWIN AVULA" userId="c331dedf-1e09-4fe9-bb8b-0b40f9069693" providerId="ADAL" clId="{436FE2C5-E487-40ED-9919-0AACA53E6F79}" dt="2024-04-25T04:47:48.832" v="9696" actId="20577"/>
          <ac:spMkLst>
            <pc:docMk/>
            <pc:sldMk cId="0" sldId="256"/>
            <ac:spMk id="46" creationId="{F7724AAC-53EC-9D6F-9811-A7ADD3FD8CEF}"/>
          </ac:spMkLst>
        </pc:spChg>
        <pc:spChg chg="add mod ord">
          <ac:chgData name="ASHWIN AVULA" userId="c331dedf-1e09-4fe9-bb8b-0b40f9069693" providerId="ADAL" clId="{436FE2C5-E487-40ED-9919-0AACA53E6F79}" dt="2024-04-25T05:28:44.611" v="9971" actId="20577"/>
          <ac:spMkLst>
            <pc:docMk/>
            <pc:sldMk cId="0" sldId="256"/>
            <ac:spMk id="47" creationId="{C64AF786-F65B-DDB7-5792-345D08BB48DE}"/>
          </ac:spMkLst>
        </pc:spChg>
        <pc:spChg chg="add mod">
          <ac:chgData name="ASHWIN AVULA" userId="c331dedf-1e09-4fe9-bb8b-0b40f9069693" providerId="ADAL" clId="{436FE2C5-E487-40ED-9919-0AACA53E6F79}" dt="2024-04-25T05:27:36.899" v="9942" actId="1035"/>
          <ac:spMkLst>
            <pc:docMk/>
            <pc:sldMk cId="0" sldId="256"/>
            <ac:spMk id="48" creationId="{D74DA229-37D6-9285-3FAE-3F64421561E6}"/>
          </ac:spMkLst>
        </pc:spChg>
        <pc:graphicFrameChg chg="add mod">
          <ac:chgData name="ASHWIN AVULA" userId="c331dedf-1e09-4fe9-bb8b-0b40f9069693" providerId="ADAL" clId="{436FE2C5-E487-40ED-9919-0AACA53E6F79}" dt="2024-04-25T04:46:56.986" v="9651" actId="1035"/>
          <ac:graphicFrameMkLst>
            <pc:docMk/>
            <pc:sldMk cId="0" sldId="256"/>
            <ac:graphicFrameMk id="24" creationId="{376227AE-DBBB-AFED-9CC1-09416FEC3A1F}"/>
          </ac:graphicFrameMkLst>
        </pc:graphicFrameChg>
        <pc:picChg chg="add mod">
          <ac:chgData name="ASHWIN AVULA" userId="c331dedf-1e09-4fe9-bb8b-0b40f9069693" providerId="ADAL" clId="{436FE2C5-E487-40ED-9919-0AACA53E6F79}" dt="2024-04-22T23:10:56.354" v="1448" actId="1076"/>
          <ac:picMkLst>
            <pc:docMk/>
            <pc:sldMk cId="0" sldId="256"/>
            <ac:picMk id="11" creationId="{3C4DABBB-AAEC-06F7-8C43-78749D339748}"/>
          </ac:picMkLst>
        </pc:picChg>
        <pc:picChg chg="add mod">
          <ac:chgData name="ASHWIN AVULA" userId="c331dedf-1e09-4fe9-bb8b-0b40f9069693" providerId="ADAL" clId="{436FE2C5-E487-40ED-9919-0AACA53E6F79}" dt="2024-04-22T22:10:49.506" v="277" actId="1076"/>
          <ac:picMkLst>
            <pc:docMk/>
            <pc:sldMk cId="0" sldId="256"/>
            <ac:picMk id="13" creationId="{9D92A92E-2E2D-216E-8DD3-784AF44AB6CA}"/>
          </ac:picMkLst>
        </pc:picChg>
        <pc:picChg chg="mod">
          <ac:chgData name="ASHWIN AVULA" userId="c331dedf-1e09-4fe9-bb8b-0b40f9069693" providerId="ADAL" clId="{436FE2C5-E487-40ED-9919-0AACA53E6F79}" dt="2024-04-25T05:07:30.339" v="9738" actId="1035"/>
          <ac:picMkLst>
            <pc:docMk/>
            <pc:sldMk cId="0" sldId="256"/>
            <ac:picMk id="14" creationId="{48FC1BCD-6979-2A9E-6F26-CC8B01F4B50E}"/>
          </ac:picMkLst>
        </pc:picChg>
        <pc:picChg chg="add del mod">
          <ac:chgData name="ASHWIN AVULA" userId="c331dedf-1e09-4fe9-bb8b-0b40f9069693" providerId="ADAL" clId="{436FE2C5-E487-40ED-9919-0AACA53E6F79}" dt="2024-04-24T16:13:31.018" v="1691" actId="478"/>
          <ac:picMkLst>
            <pc:docMk/>
            <pc:sldMk cId="0" sldId="256"/>
            <ac:picMk id="21" creationId="{67D26E2E-5D45-2CCE-8C81-17C08BC16C48}"/>
          </ac:picMkLst>
        </pc:picChg>
        <pc:picChg chg="add mod">
          <ac:chgData name="ASHWIN AVULA" userId="c331dedf-1e09-4fe9-bb8b-0b40f9069693" providerId="ADAL" clId="{436FE2C5-E487-40ED-9919-0AACA53E6F79}" dt="2024-04-25T04:40:06.130" v="9007" actId="1035"/>
          <ac:picMkLst>
            <pc:docMk/>
            <pc:sldMk cId="0" sldId="256"/>
            <ac:picMk id="21" creationId="{A2743D65-B6DA-843D-F4A1-A39FC3BE53F9}"/>
          </ac:picMkLst>
        </pc:picChg>
        <pc:picChg chg="add mod">
          <ac:chgData name="ASHWIN AVULA" userId="c331dedf-1e09-4fe9-bb8b-0b40f9069693" providerId="ADAL" clId="{436FE2C5-E487-40ED-9919-0AACA53E6F79}" dt="2024-04-25T03:23:51.888" v="5529" actId="1076"/>
          <ac:picMkLst>
            <pc:docMk/>
            <pc:sldMk cId="0" sldId="256"/>
            <ac:picMk id="22" creationId="{966F4010-96D5-A406-AC9E-A6D59266DA3B}"/>
          </ac:picMkLst>
        </pc:picChg>
        <pc:picChg chg="add del mod">
          <ac:chgData name="ASHWIN AVULA" userId="c331dedf-1e09-4fe9-bb8b-0b40f9069693" providerId="ADAL" clId="{436FE2C5-E487-40ED-9919-0AACA53E6F79}" dt="2024-04-23T00:48:47.722" v="1492" actId="478"/>
          <ac:picMkLst>
            <pc:docMk/>
            <pc:sldMk cId="0" sldId="256"/>
            <ac:picMk id="23" creationId="{1DD2835D-777C-8EAB-5692-A043E95625DC}"/>
          </ac:picMkLst>
        </pc:picChg>
        <pc:picChg chg="add del mod">
          <ac:chgData name="ASHWIN AVULA" userId="c331dedf-1e09-4fe9-bb8b-0b40f9069693" providerId="ADAL" clId="{436FE2C5-E487-40ED-9919-0AACA53E6F79}" dt="2024-04-25T01:32:24.351" v="3507" actId="478"/>
          <ac:picMkLst>
            <pc:docMk/>
            <pc:sldMk cId="0" sldId="256"/>
            <ac:picMk id="26" creationId="{49BFB636-08A5-01DE-F718-8B95C4E421AF}"/>
          </ac:picMkLst>
        </pc:picChg>
        <pc:picChg chg="mod modCrop">
          <ac:chgData name="ASHWIN AVULA" userId="c331dedf-1e09-4fe9-bb8b-0b40f9069693" providerId="ADAL" clId="{436FE2C5-E487-40ED-9919-0AACA53E6F79}" dt="2024-04-25T05:23:48.527" v="9867" actId="1036"/>
          <ac:picMkLst>
            <pc:docMk/>
            <pc:sldMk cId="0" sldId="256"/>
            <ac:picMk id="27" creationId="{9033E988-7880-2A1E-31CA-0AF30C7C1F4E}"/>
          </ac:picMkLst>
        </pc:picChg>
        <pc:picChg chg="mod">
          <ac:chgData name="ASHWIN AVULA" userId="c331dedf-1e09-4fe9-bb8b-0b40f9069693" providerId="ADAL" clId="{436FE2C5-E487-40ED-9919-0AACA53E6F79}" dt="2024-04-25T02:54:43.513" v="4578" actId="1076"/>
          <ac:picMkLst>
            <pc:docMk/>
            <pc:sldMk cId="0" sldId="256"/>
            <ac:picMk id="31" creationId="{BF1120EA-4800-5FE3-A084-ECDD36AEBEAC}"/>
          </ac:picMkLst>
        </pc:picChg>
        <pc:picChg chg="add mod">
          <ac:chgData name="ASHWIN AVULA" userId="c331dedf-1e09-4fe9-bb8b-0b40f9069693" providerId="ADAL" clId="{436FE2C5-E487-40ED-9919-0AACA53E6F79}" dt="2024-04-25T04:51:12.649" v="9722" actId="1037"/>
          <ac:picMkLst>
            <pc:docMk/>
            <pc:sldMk cId="0" sldId="256"/>
            <ac:picMk id="33" creationId="{E8BF90E3-7DDA-9355-AD20-9F7B9BC9463D}"/>
          </ac:picMkLst>
        </pc:picChg>
        <pc:picChg chg="add del mod">
          <ac:chgData name="ASHWIN AVULA" userId="c331dedf-1e09-4fe9-bb8b-0b40f9069693" providerId="ADAL" clId="{436FE2C5-E487-40ED-9919-0AACA53E6F79}" dt="2024-04-25T01:32:25.177" v="3508" actId="478"/>
          <ac:picMkLst>
            <pc:docMk/>
            <pc:sldMk cId="0" sldId="256"/>
            <ac:picMk id="34" creationId="{E71EB9D0-A650-94C0-9A48-20B9F576D3BE}"/>
          </ac:picMkLst>
        </pc:picChg>
        <pc:picChg chg="del mod">
          <ac:chgData name="ASHWIN AVULA" userId="c331dedf-1e09-4fe9-bb8b-0b40f9069693" providerId="ADAL" clId="{436FE2C5-E487-40ED-9919-0AACA53E6F79}" dt="2024-04-23T19:27:53.953" v="1500" actId="478"/>
          <ac:picMkLst>
            <pc:docMk/>
            <pc:sldMk cId="0" sldId="256"/>
            <ac:picMk id="36" creationId="{AB8175F5-DD7D-7789-F350-692C443677E3}"/>
          </ac:picMkLst>
        </pc:picChg>
        <pc:picChg chg="add mod">
          <ac:chgData name="ASHWIN AVULA" userId="c331dedf-1e09-4fe9-bb8b-0b40f9069693" providerId="ADAL" clId="{436FE2C5-E487-40ED-9919-0AACA53E6F79}" dt="2024-04-25T05:19:43.373" v="9785" actId="14826"/>
          <ac:picMkLst>
            <pc:docMk/>
            <pc:sldMk cId="0" sldId="256"/>
            <ac:picMk id="37" creationId="{8E619E66-229B-7DA5-4629-75AFACEC9707}"/>
          </ac:picMkLst>
        </pc:picChg>
        <pc:picChg chg="mod">
          <ac:chgData name="ASHWIN AVULA" userId="c331dedf-1e09-4fe9-bb8b-0b40f9069693" providerId="ADAL" clId="{436FE2C5-E487-40ED-9919-0AACA53E6F79}" dt="2024-04-25T02:56:09.994" v="4594" actId="1036"/>
          <ac:picMkLst>
            <pc:docMk/>
            <pc:sldMk cId="0" sldId="256"/>
            <ac:picMk id="39" creationId="{1B80AB9F-14D2-50BD-09B3-65263EAD9FC9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uwprod-my.sharepoint.com/personal/avula2_wisc_edu/Documents/School/ECE%20554/Mini%20Labs/ECE554-SP24/Final_Project/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Accelerator Performance Relative to CPU-Only</a:t>
            </a:r>
            <a:r>
              <a:rPr lang="en-US" sz="1200" baseline="0" dirty="0"/>
              <a:t> Operation</a:t>
            </a:r>
            <a:endParaRPr lang="en-US" sz="12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[Results.xlsx]Sheet1!$G$14</c:f>
              <c:strCache>
                <c:ptCount val="1"/>
                <c:pt idx="0">
                  <c:v>Speedup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2.0235038021689553E-2"/>
                  <c:y val="-1.3032966221014478E-2"/>
                </c:manualLayout>
              </c:layout>
              <c:tx>
                <c:rich>
                  <a:bodyPr/>
                  <a:lstStyle/>
                  <a:p>
                    <a:fld id="{4AAA37BE-72F3-4A47-B75A-564EEA00E4AB}" type="VALUE">
                      <a:rPr lang="en-US" smtClean="0"/>
                      <a:pPr/>
                      <a:t>[VALUE]</a:t>
                    </a:fld>
                    <a:r>
                      <a:rPr lang="en-US"/>
                      <a:t>x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EF45-4C00-A283-34E6E0DC3D31}"/>
                </c:ext>
              </c:extLst>
            </c:dLbl>
            <c:dLbl>
              <c:idx val="1"/>
              <c:layout>
                <c:manualLayout>
                  <c:x val="1.5738362905758502E-2"/>
                  <c:y val="-1.3032966221014478E-2"/>
                </c:manualLayout>
              </c:layout>
              <c:tx>
                <c:rich>
                  <a:bodyPr/>
                  <a:lstStyle/>
                  <a:p>
                    <a:fld id="{F959A929-0FDB-49C6-9595-489F5DB4C905}" type="VALUE">
                      <a:rPr lang="en-US" smtClean="0"/>
                      <a:pPr/>
                      <a:t>[VALUE]</a:t>
                    </a:fld>
                    <a:r>
                      <a:rPr lang="en-US"/>
                      <a:t>x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EF45-4C00-A283-34E6E0DC3D31}"/>
                </c:ext>
              </c:extLst>
            </c:dLbl>
            <c:dLbl>
              <c:idx val="2"/>
              <c:layout>
                <c:manualLayout>
                  <c:x val="2.248337557965506E-2"/>
                  <c:y val="-1.3032966221014478E-2"/>
                </c:manualLayout>
              </c:layout>
              <c:tx>
                <c:rich>
                  <a:bodyPr/>
                  <a:lstStyle/>
                  <a:p>
                    <a:fld id="{B52354A2-BF64-4083-8185-F65FDC2FCDBA}" type="VALUE">
                      <a:rPr lang="en-US" smtClean="0"/>
                      <a:pPr/>
                      <a:t>[VALUE]</a:t>
                    </a:fld>
                    <a:r>
                      <a:rPr lang="en-US"/>
                      <a:t>x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EF45-4C00-A283-34E6E0DC3D31}"/>
                </c:ext>
              </c:extLst>
            </c:dLbl>
            <c:dLbl>
              <c:idx val="3"/>
              <c:layout>
                <c:manualLayout>
                  <c:x val="1.573836290575854E-2"/>
                  <c:y val="-1.3032966221014398E-2"/>
                </c:manualLayout>
              </c:layout>
              <c:tx>
                <c:rich>
                  <a:bodyPr/>
                  <a:lstStyle/>
                  <a:p>
                    <a:fld id="{63B721C7-A3DC-4FFF-875A-A30FD778E4E8}" type="VALUE">
                      <a:rPr lang="en-US" smtClean="0"/>
                      <a:pPr/>
                      <a:t>[VALUE]</a:t>
                    </a:fld>
                    <a:r>
                      <a:rPr lang="en-US"/>
                      <a:t>x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EF45-4C00-A283-34E6E0DC3D31}"/>
                </c:ext>
              </c:extLst>
            </c:dLbl>
            <c:dLbl>
              <c:idx val="4"/>
              <c:layout>
                <c:manualLayout>
                  <c:x val="1.573836290575846E-2"/>
                  <c:y val="-1.3032966221014478E-2"/>
                </c:manualLayout>
              </c:layout>
              <c:tx>
                <c:rich>
                  <a:bodyPr/>
                  <a:lstStyle/>
                  <a:p>
                    <a:fld id="{8927583C-AC3B-47A8-BDA8-7E1EA264C18D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x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EF45-4C00-A283-34E6E0DC3D31}"/>
                </c:ext>
              </c:extLst>
            </c:dLbl>
            <c:dLbl>
              <c:idx val="5"/>
              <c:layout>
                <c:manualLayout>
                  <c:x val="1.124168778982753E-2"/>
                  <c:y val="-8.6886441473429856E-3"/>
                </c:manualLayout>
              </c:layout>
              <c:tx>
                <c:rich>
                  <a:bodyPr/>
                  <a:lstStyle/>
                  <a:p>
                    <a:fld id="{4DB7E4CF-AFC3-4102-B66B-8C26795CA194}" type="VALUE">
                      <a:rPr lang="en-US" smtClean="0"/>
                      <a:pPr/>
                      <a:t>[VALUE]</a:t>
                    </a:fld>
                    <a:r>
                      <a:rPr lang="en-US"/>
                      <a:t>x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EF45-4C00-A283-34E6E0DC3D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[Results.xlsx]Sheet1!$F$15:$F$20</c:f>
              <c:strCache>
                <c:ptCount val="6"/>
                <c:pt idx="0">
                  <c:v>NOP</c:v>
                </c:pt>
                <c:pt idx="1">
                  <c:v>Inversion</c:v>
                </c:pt>
                <c:pt idx="2">
                  <c:v>Thresh</c:v>
                </c:pt>
                <c:pt idx="3">
                  <c:v>Color </c:v>
                </c:pt>
                <c:pt idx="4">
                  <c:v>Contrast</c:v>
                </c:pt>
                <c:pt idx="5">
                  <c:v>Convolution</c:v>
                </c:pt>
              </c:strCache>
            </c:strRef>
          </c:cat>
          <c:val>
            <c:numRef>
              <c:f>[Results.xlsx]Sheet1!$G$15:$G$20</c:f>
              <c:numCache>
                <c:formatCode>General</c:formatCode>
                <c:ptCount val="6"/>
                <c:pt idx="0">
                  <c:v>67</c:v>
                </c:pt>
                <c:pt idx="1">
                  <c:v>35</c:v>
                </c:pt>
                <c:pt idx="2">
                  <c:v>38</c:v>
                </c:pt>
                <c:pt idx="3">
                  <c:v>99</c:v>
                </c:pt>
                <c:pt idx="4">
                  <c:v>116</c:v>
                </c:pt>
                <c:pt idx="5">
                  <c:v>780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45-4C00-A283-34E6E0DC3D3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158607584"/>
        <c:axId val="1158620544"/>
        <c:axId val="0"/>
      </c:bar3DChart>
      <c:catAx>
        <c:axId val="1158607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620544"/>
        <c:crosses val="autoZero"/>
        <c:auto val="1"/>
        <c:lblAlgn val="ctr"/>
        <c:lblOffset val="100"/>
        <c:noMultiLvlLbl val="0"/>
      </c:catAx>
      <c:valAx>
        <c:axId val="1158620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Speedup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607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>
            <a:extLst>
              <a:ext uri="{FF2B5EF4-FFF2-40B4-BE49-F238E27FC236}">
                <a16:creationId xmlns:a16="http://schemas.microsoft.com/office/drawing/2014/main" id="{ED4F6629-4213-45F7-930E-494FF9FC87B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893" tIns="44946" rIns="89893" bIns="44946" numCol="1" anchor="t" anchorCtr="0" compatLnSpc="1">
            <a:prstTxWarp prst="textNoShape">
              <a:avLst/>
            </a:prstTxWarp>
          </a:bodyPr>
          <a:lstStyle>
            <a:lvl1pPr defTabSz="898525" eaLnBrk="1" hangingPunct="1">
              <a:defRPr sz="1200">
                <a:latin typeface="Times New Roman" charset="0"/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1027">
            <a:extLst>
              <a:ext uri="{FF2B5EF4-FFF2-40B4-BE49-F238E27FC236}">
                <a16:creationId xmlns:a16="http://schemas.microsoft.com/office/drawing/2014/main" id="{819565CC-4DDF-45FA-911B-7AE79EAB1DB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893" tIns="44946" rIns="89893" bIns="44946" numCol="1" anchor="t" anchorCtr="0" compatLnSpc="1">
            <a:prstTxWarp prst="textNoShape">
              <a:avLst/>
            </a:prstTxWarp>
          </a:bodyPr>
          <a:lstStyle>
            <a:lvl1pPr algn="r" defTabSz="898525" eaLnBrk="1" hangingPunct="1">
              <a:defRPr sz="1200">
                <a:latin typeface="Times New Roman" charset="0"/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1028">
            <a:extLst>
              <a:ext uri="{FF2B5EF4-FFF2-40B4-BE49-F238E27FC236}">
                <a16:creationId xmlns:a16="http://schemas.microsoft.com/office/drawing/2014/main" id="{5DAFEFAF-1CC1-4EC9-B161-82A3E66E2E8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893" tIns="44946" rIns="89893" bIns="44946" numCol="1" anchor="b" anchorCtr="0" compatLnSpc="1">
            <a:prstTxWarp prst="textNoShape">
              <a:avLst/>
            </a:prstTxWarp>
          </a:bodyPr>
          <a:lstStyle>
            <a:lvl1pPr defTabSz="898525" eaLnBrk="1" hangingPunct="1">
              <a:defRPr sz="1200">
                <a:latin typeface="Times New Roman" charset="0"/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1029">
            <a:extLst>
              <a:ext uri="{FF2B5EF4-FFF2-40B4-BE49-F238E27FC236}">
                <a16:creationId xmlns:a16="http://schemas.microsoft.com/office/drawing/2014/main" id="{B11AED2A-313F-4883-B9C6-6F83F42A16E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893" tIns="44946" rIns="89893" bIns="44946" numCol="1" anchor="b" anchorCtr="0" compatLnSpc="1">
            <a:prstTxWarp prst="textNoShape">
              <a:avLst/>
            </a:prstTxWarp>
          </a:bodyPr>
          <a:lstStyle>
            <a:lvl1pPr algn="r" defTabSz="898525" eaLnBrk="1" hangingPunct="1">
              <a:defRPr sz="1200"/>
            </a:lvl1pPr>
          </a:lstStyle>
          <a:p>
            <a:pPr>
              <a:defRPr/>
            </a:pPr>
            <a:fld id="{FC385B52-7031-48FC-BA90-6308EC38AA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9D4C91F-F433-488F-B808-A15DD60847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wrap="square" lIns="29535" tIns="14768" rIns="29535" bIns="14768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400">
                <a:latin typeface="Times New Roman" charset="0"/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2FECA-83B7-4AE1-B0E4-A92469BA2E5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wrap="square" lIns="29535" tIns="14768" rIns="29535" bIns="14768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400"/>
            </a:lvl1pPr>
          </a:lstStyle>
          <a:p>
            <a:pPr>
              <a:defRPr/>
            </a:pPr>
            <a:fld id="{82A0792E-6A5C-487D-B380-1FE44C59D4F2}" type="datetime1">
              <a:rPr lang="en-US" altLang="en-US"/>
              <a:pPr>
                <a:defRPr/>
              </a:pPr>
              <a:t>4/25/2024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E816B99-3559-4795-B96C-43920F4E4D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57263" y="720725"/>
            <a:ext cx="5400675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29535" tIns="14768" rIns="29535" bIns="14768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86B2BA1-8F0F-459F-B307-4B61A29516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21175"/>
          </a:xfrm>
          <a:prstGeom prst="rect">
            <a:avLst/>
          </a:prstGeom>
        </p:spPr>
        <p:txBody>
          <a:bodyPr vert="horz" wrap="square" lIns="29535" tIns="14768" rIns="29535" bIns="14768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0B1CD-CA45-4CEC-8341-2BE3B642CFE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118600"/>
            <a:ext cx="3170238" cy="481013"/>
          </a:xfrm>
          <a:prstGeom prst="rect">
            <a:avLst/>
          </a:prstGeom>
        </p:spPr>
        <p:txBody>
          <a:bodyPr vert="horz" wrap="square" lIns="29535" tIns="14768" rIns="29535" bIns="14768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400">
                <a:latin typeface="Times New Roman" charset="0"/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6DF35-3A0C-4A5B-BF00-9AEBB9AB1D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375" y="9118600"/>
            <a:ext cx="3170238" cy="481013"/>
          </a:xfrm>
          <a:prstGeom prst="rect">
            <a:avLst/>
          </a:prstGeom>
        </p:spPr>
        <p:txBody>
          <a:bodyPr vert="horz" wrap="square" lIns="29535" tIns="14768" rIns="29535" bIns="14768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400"/>
            </a:lvl1pPr>
          </a:lstStyle>
          <a:p>
            <a:pPr>
              <a:defRPr/>
            </a:pPr>
            <a:fld id="{AD79DFCD-87C2-4A6B-9E90-8E5BD26CAB4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320817" rtl="0" eaLnBrk="0" fontAlgn="base" hangingPunct="0">
      <a:spcBef>
        <a:spcPct val="30000"/>
      </a:spcBef>
      <a:spcAft>
        <a:spcPct val="0"/>
      </a:spcAft>
      <a:defRPr sz="842" kern="1200">
        <a:solidFill>
          <a:schemeClr val="tx1"/>
        </a:solidFill>
        <a:latin typeface="+mn-lt"/>
        <a:ea typeface="MS PGothic" pitchFamily="34" charset="-128"/>
        <a:cs typeface="MS PGothic" pitchFamily="34" charset="-128"/>
      </a:defRPr>
    </a:lvl1pPr>
    <a:lvl2pPr marL="320817" algn="l" defTabSz="320817" rtl="0" eaLnBrk="0" fontAlgn="base" hangingPunct="0">
      <a:spcBef>
        <a:spcPct val="30000"/>
      </a:spcBef>
      <a:spcAft>
        <a:spcPct val="0"/>
      </a:spcAft>
      <a:defRPr sz="842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2pPr>
    <a:lvl3pPr marL="641634" algn="l" defTabSz="320817" rtl="0" eaLnBrk="0" fontAlgn="base" hangingPunct="0">
      <a:spcBef>
        <a:spcPct val="30000"/>
      </a:spcBef>
      <a:spcAft>
        <a:spcPct val="0"/>
      </a:spcAft>
      <a:defRPr sz="842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3pPr>
    <a:lvl4pPr marL="962452" algn="l" defTabSz="320817" rtl="0" eaLnBrk="0" fontAlgn="base" hangingPunct="0">
      <a:spcBef>
        <a:spcPct val="30000"/>
      </a:spcBef>
      <a:spcAft>
        <a:spcPct val="0"/>
      </a:spcAft>
      <a:defRPr sz="842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4pPr>
    <a:lvl5pPr marL="1283269" algn="l" defTabSz="320817" rtl="0" eaLnBrk="0" fontAlgn="base" hangingPunct="0">
      <a:spcBef>
        <a:spcPct val="30000"/>
      </a:spcBef>
      <a:spcAft>
        <a:spcPct val="0"/>
      </a:spcAft>
      <a:defRPr sz="842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5pPr>
    <a:lvl6pPr marL="1604086" algn="l" defTabSz="320817" rtl="0" eaLnBrk="1" latinLnBrk="0" hangingPunct="1">
      <a:defRPr sz="842" kern="1200">
        <a:solidFill>
          <a:schemeClr val="tx1"/>
        </a:solidFill>
        <a:latin typeface="+mn-lt"/>
        <a:ea typeface="+mn-ea"/>
        <a:cs typeface="+mn-cs"/>
      </a:defRPr>
    </a:lvl6pPr>
    <a:lvl7pPr marL="1924903" algn="l" defTabSz="320817" rtl="0" eaLnBrk="1" latinLnBrk="0" hangingPunct="1">
      <a:defRPr sz="842" kern="1200">
        <a:solidFill>
          <a:schemeClr val="tx1"/>
        </a:solidFill>
        <a:latin typeface="+mn-lt"/>
        <a:ea typeface="+mn-ea"/>
        <a:cs typeface="+mn-cs"/>
      </a:defRPr>
    </a:lvl7pPr>
    <a:lvl8pPr marL="2245721" algn="l" defTabSz="320817" rtl="0" eaLnBrk="1" latinLnBrk="0" hangingPunct="1">
      <a:defRPr sz="842" kern="1200">
        <a:solidFill>
          <a:schemeClr val="tx1"/>
        </a:solidFill>
        <a:latin typeface="+mn-lt"/>
        <a:ea typeface="+mn-ea"/>
        <a:cs typeface="+mn-cs"/>
      </a:defRPr>
    </a:lvl8pPr>
    <a:lvl9pPr marL="2566538" algn="l" defTabSz="320817" rtl="0" eaLnBrk="1" latinLnBrk="0" hangingPunct="1">
      <a:defRPr sz="84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421D69D3-C392-4FB6-9AC7-698EA7DB3B1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57263" y="720725"/>
            <a:ext cx="5400675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1CECB69D-EEAB-4221-A2F1-E864127D47B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DB2E4F66-F522-4325-83F5-5FA4BE9527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39752F5-41D8-4881-9AE9-118667C9E696}" type="slidenum">
              <a:rPr lang="en-US" altLang="en-US" sz="400" smtClean="0">
                <a:latin typeface="Times New Roman" panose="02020603050405020304" pitchFamily="18" charset="0"/>
              </a:rPr>
              <a:pPr>
                <a:spcBef>
                  <a:spcPct val="0"/>
                </a:spcBef>
              </a:pPr>
              <a:t>1</a:t>
            </a:fld>
            <a:endParaRPr lang="en-US" altLang="en-US" sz="4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5665725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7097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CDA1C7-DFAD-4767-8A90-E5A223A5B829}"/>
              </a:ext>
            </a:extLst>
          </p:cNvPr>
          <p:cNvSpPr/>
          <p:nvPr userDrawn="1"/>
        </p:nvSpPr>
        <p:spPr>
          <a:xfrm>
            <a:off x="261260" y="232229"/>
            <a:ext cx="32428540" cy="2663371"/>
          </a:xfrm>
          <a:prstGeom prst="rect">
            <a:avLst/>
          </a:prstGeom>
          <a:solidFill>
            <a:srgbClr val="C5050C"/>
          </a:solidFill>
          <a:ln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0DCBE2-895D-4380-82A2-1155E0070295}"/>
              </a:ext>
            </a:extLst>
          </p:cNvPr>
          <p:cNvSpPr txBox="1"/>
          <p:nvPr userDrawn="1"/>
        </p:nvSpPr>
        <p:spPr>
          <a:xfrm>
            <a:off x="244930" y="21185662"/>
            <a:ext cx="7298870" cy="527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29" b="1" i="0" dirty="0">
                <a:solidFill>
                  <a:srgbClr val="C5050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 WEMPEC </a:t>
            </a:r>
            <a:r>
              <a:rPr lang="en-US" sz="2571" b="1" i="0" dirty="0">
                <a:solidFill>
                  <a:srgbClr val="C5050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 Review Meeting</a:t>
            </a:r>
            <a:endParaRPr lang="en-US" sz="2829" b="1" i="0" dirty="0">
              <a:solidFill>
                <a:srgbClr val="C5050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9295DA-148F-4CAA-81C1-53C0DE6B1CF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862104" y="10363117"/>
            <a:ext cx="1194194" cy="12193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3812E2-4AB9-4043-BA11-BA0595DB21B6}"/>
              </a:ext>
            </a:extLst>
          </p:cNvPr>
          <p:cNvSpPr txBox="1"/>
          <p:nvPr userDrawn="1"/>
        </p:nvSpPr>
        <p:spPr>
          <a:xfrm>
            <a:off x="13945705" y="21185661"/>
            <a:ext cx="6221186" cy="527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29" b="1">
                <a:solidFill>
                  <a:srgbClr val="C5050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algn="ctr"/>
            <a:r>
              <a:rPr lang="en-US" b="1" i="0" dirty="0"/>
              <a:t>Poster 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26C3AC-FFC2-4914-88C6-A11EE7356FE3}"/>
              </a:ext>
            </a:extLst>
          </p:cNvPr>
          <p:cNvSpPr txBox="1"/>
          <p:nvPr userDrawn="1"/>
        </p:nvSpPr>
        <p:spPr>
          <a:xfrm>
            <a:off x="26452284" y="21185662"/>
            <a:ext cx="6221186" cy="527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29" b="1" i="0" baseline="0" dirty="0">
                <a:solidFill>
                  <a:srgbClr val="C5050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 11–12, 2021</a:t>
            </a:r>
            <a:endParaRPr lang="en-US" sz="2314" i="0" baseline="0" dirty="0">
              <a:solidFill>
                <a:srgbClr val="C5050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C7AABE0E-EF79-45AA-B9CF-01041A87682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54010" y="387091"/>
            <a:ext cx="2746969" cy="2353646"/>
          </a:xfrm>
          <a:prstGeom prst="rect">
            <a:avLst/>
          </a:prstGeom>
        </p:spPr>
      </p:pic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AE473DF4-7B3B-4682-B6CD-147D1DBA77CD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0936362" y="387091"/>
            <a:ext cx="1428028" cy="22456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9E4BC7-256F-AC49-BFEE-0282D16F7C8E}"/>
              </a:ext>
            </a:extLst>
          </p:cNvPr>
          <p:cNvSpPr txBox="1"/>
          <p:nvPr userDrawn="1"/>
        </p:nvSpPr>
        <p:spPr>
          <a:xfrm>
            <a:off x="1143000" y="1828800"/>
            <a:ext cx="537038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Lucida Calligraphy" panose="03010101010101010101" pitchFamily="66" charset="77"/>
              </a:rPr>
              <a:t>40 Years of Innovation </a:t>
            </a:r>
          </a:p>
          <a:p>
            <a:r>
              <a:rPr lang="en-US" sz="3200" dirty="0">
                <a:solidFill>
                  <a:schemeClr val="bg1"/>
                </a:solidFill>
                <a:latin typeface="Lucida Calligraphy" panose="03010101010101010101" pitchFamily="66" charset="77"/>
              </a:rPr>
              <a:t>and Collaboration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</p:sldLayoutIdLst>
  <p:hf sldNum="0" hdr="0" dt="0"/>
  <p:txStyles>
    <p:titleStyle>
      <a:lvl1pPr algn="ctr" defTabSz="4703090" rtl="0" eaLnBrk="1" fontAlgn="base" hangingPunct="1">
        <a:spcBef>
          <a:spcPct val="0"/>
        </a:spcBef>
        <a:spcAft>
          <a:spcPct val="0"/>
        </a:spcAft>
        <a:defRPr sz="22650">
          <a:solidFill>
            <a:schemeClr val="tx2"/>
          </a:solidFill>
          <a:latin typeface="+mj-lt"/>
          <a:ea typeface="MS PGothic" pitchFamily="34" charset="-128"/>
          <a:cs typeface="MS PGothic" pitchFamily="34" charset="-128"/>
        </a:defRPr>
      </a:lvl1pPr>
      <a:lvl2pPr algn="ctr" defTabSz="4703090" rtl="0" eaLnBrk="1" fontAlgn="base" hangingPunct="1">
        <a:spcBef>
          <a:spcPct val="0"/>
        </a:spcBef>
        <a:spcAft>
          <a:spcPct val="0"/>
        </a:spcAft>
        <a:defRPr sz="22650">
          <a:solidFill>
            <a:schemeClr val="tx2"/>
          </a:solidFill>
          <a:latin typeface="Times New Roman" charset="0"/>
          <a:ea typeface="MS PGothic" pitchFamily="34" charset="-128"/>
          <a:cs typeface="MS PGothic" pitchFamily="34" charset="-128"/>
        </a:defRPr>
      </a:lvl2pPr>
      <a:lvl3pPr algn="ctr" defTabSz="4703090" rtl="0" eaLnBrk="1" fontAlgn="base" hangingPunct="1">
        <a:spcBef>
          <a:spcPct val="0"/>
        </a:spcBef>
        <a:spcAft>
          <a:spcPct val="0"/>
        </a:spcAft>
        <a:defRPr sz="22650">
          <a:solidFill>
            <a:schemeClr val="tx2"/>
          </a:solidFill>
          <a:latin typeface="Times New Roman" charset="0"/>
          <a:ea typeface="MS PGothic" pitchFamily="34" charset="-128"/>
          <a:cs typeface="MS PGothic" pitchFamily="34" charset="-128"/>
        </a:defRPr>
      </a:lvl3pPr>
      <a:lvl4pPr algn="ctr" defTabSz="4703090" rtl="0" eaLnBrk="1" fontAlgn="base" hangingPunct="1">
        <a:spcBef>
          <a:spcPct val="0"/>
        </a:spcBef>
        <a:spcAft>
          <a:spcPct val="0"/>
        </a:spcAft>
        <a:defRPr sz="22650">
          <a:solidFill>
            <a:schemeClr val="tx2"/>
          </a:solidFill>
          <a:latin typeface="Times New Roman" charset="0"/>
          <a:ea typeface="MS PGothic" pitchFamily="34" charset="-128"/>
          <a:cs typeface="MS PGothic" pitchFamily="34" charset="-128"/>
        </a:defRPr>
      </a:lvl4pPr>
      <a:lvl5pPr algn="ctr" defTabSz="4703090" rtl="0" eaLnBrk="1" fontAlgn="base" hangingPunct="1">
        <a:spcBef>
          <a:spcPct val="0"/>
        </a:spcBef>
        <a:spcAft>
          <a:spcPct val="0"/>
        </a:spcAft>
        <a:defRPr sz="22650">
          <a:solidFill>
            <a:schemeClr val="tx2"/>
          </a:solidFill>
          <a:latin typeface="Times New Roman" charset="0"/>
          <a:ea typeface="MS PGothic" pitchFamily="34" charset="-128"/>
          <a:cs typeface="MS PGothic" pitchFamily="34" charset="-128"/>
        </a:defRPr>
      </a:lvl5pPr>
      <a:lvl6pPr marL="685818" algn="ctr" defTabSz="4703090" rtl="0" eaLnBrk="1" fontAlgn="base" hangingPunct="1">
        <a:spcBef>
          <a:spcPct val="0"/>
        </a:spcBef>
        <a:spcAft>
          <a:spcPct val="0"/>
        </a:spcAft>
        <a:defRPr sz="22650">
          <a:solidFill>
            <a:schemeClr val="tx2"/>
          </a:solidFill>
          <a:latin typeface="Times New Roman" charset="0"/>
        </a:defRPr>
      </a:lvl6pPr>
      <a:lvl7pPr marL="1371635" algn="ctr" defTabSz="4703090" rtl="0" eaLnBrk="1" fontAlgn="base" hangingPunct="1">
        <a:spcBef>
          <a:spcPct val="0"/>
        </a:spcBef>
        <a:spcAft>
          <a:spcPct val="0"/>
        </a:spcAft>
        <a:defRPr sz="22650">
          <a:solidFill>
            <a:schemeClr val="tx2"/>
          </a:solidFill>
          <a:latin typeface="Times New Roman" charset="0"/>
        </a:defRPr>
      </a:lvl7pPr>
      <a:lvl8pPr marL="2057453" algn="ctr" defTabSz="4703090" rtl="0" eaLnBrk="1" fontAlgn="base" hangingPunct="1">
        <a:spcBef>
          <a:spcPct val="0"/>
        </a:spcBef>
        <a:spcAft>
          <a:spcPct val="0"/>
        </a:spcAft>
        <a:defRPr sz="22650">
          <a:solidFill>
            <a:schemeClr val="tx2"/>
          </a:solidFill>
          <a:latin typeface="Times New Roman" charset="0"/>
        </a:defRPr>
      </a:lvl8pPr>
      <a:lvl9pPr marL="2743270" algn="ctr" defTabSz="4703090" rtl="0" eaLnBrk="1" fontAlgn="base" hangingPunct="1">
        <a:spcBef>
          <a:spcPct val="0"/>
        </a:spcBef>
        <a:spcAft>
          <a:spcPct val="0"/>
        </a:spcAft>
        <a:defRPr sz="22650">
          <a:solidFill>
            <a:schemeClr val="tx2"/>
          </a:solidFill>
          <a:latin typeface="Times New Roman" charset="0"/>
        </a:defRPr>
      </a:lvl9pPr>
    </p:titleStyle>
    <p:bodyStyle>
      <a:lvl1pPr marL="1764552" indent="-1764552" algn="l" defTabSz="4703090" rtl="0" eaLnBrk="1" fontAlgn="base" hangingPunct="1">
        <a:spcBef>
          <a:spcPct val="20000"/>
        </a:spcBef>
        <a:spcAft>
          <a:spcPct val="0"/>
        </a:spcAft>
        <a:buChar char="•"/>
        <a:defRPr sz="16501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1pPr>
      <a:lvl2pPr marL="3822004" indent="-1471650" algn="l" defTabSz="4703090" rtl="0" eaLnBrk="1" fontAlgn="base" hangingPunct="1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2pPr>
      <a:lvl3pPr marL="5879457" indent="-1176367" algn="l" defTabSz="4703090" rtl="0" eaLnBrk="1" fontAlgn="base" hangingPunct="1">
        <a:spcBef>
          <a:spcPct val="20000"/>
        </a:spcBef>
        <a:spcAft>
          <a:spcPct val="0"/>
        </a:spcAft>
        <a:buChar char="•"/>
        <a:defRPr sz="12301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3pPr>
      <a:lvl4pPr marL="8229810" indent="-1176367" algn="l" defTabSz="4703090" rtl="0" eaLnBrk="1" fontAlgn="base" hangingPunct="1">
        <a:spcBef>
          <a:spcPct val="20000"/>
        </a:spcBef>
        <a:spcAft>
          <a:spcPct val="0"/>
        </a:spcAft>
        <a:buChar char="–"/>
        <a:defRPr sz="10351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4pPr>
      <a:lvl5pPr marL="10580164" indent="-1173987" algn="l" defTabSz="4703090" rtl="0" eaLnBrk="1" fontAlgn="base" hangingPunct="1">
        <a:spcBef>
          <a:spcPct val="20000"/>
        </a:spcBef>
        <a:spcAft>
          <a:spcPct val="0"/>
        </a:spcAft>
        <a:buChar char="»"/>
        <a:defRPr sz="10351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5pPr>
      <a:lvl6pPr marL="11265982" indent="-1173987" algn="l" defTabSz="4703090" rtl="0" eaLnBrk="1" fontAlgn="base" hangingPunct="1">
        <a:spcBef>
          <a:spcPct val="20000"/>
        </a:spcBef>
        <a:spcAft>
          <a:spcPct val="0"/>
        </a:spcAft>
        <a:buChar char="»"/>
        <a:defRPr sz="10351">
          <a:solidFill>
            <a:schemeClr val="tx1"/>
          </a:solidFill>
          <a:latin typeface="+mn-lt"/>
          <a:ea typeface="ＭＳ Ｐゴシック" charset="-128"/>
        </a:defRPr>
      </a:lvl6pPr>
      <a:lvl7pPr marL="11951800" indent="-1173987" algn="l" defTabSz="4703090" rtl="0" eaLnBrk="1" fontAlgn="base" hangingPunct="1">
        <a:spcBef>
          <a:spcPct val="20000"/>
        </a:spcBef>
        <a:spcAft>
          <a:spcPct val="0"/>
        </a:spcAft>
        <a:buChar char="»"/>
        <a:defRPr sz="10351">
          <a:solidFill>
            <a:schemeClr val="tx1"/>
          </a:solidFill>
          <a:latin typeface="+mn-lt"/>
          <a:ea typeface="ＭＳ Ｐゴシック" charset="-128"/>
        </a:defRPr>
      </a:lvl7pPr>
      <a:lvl8pPr marL="12637617" indent="-1173987" algn="l" defTabSz="4703090" rtl="0" eaLnBrk="1" fontAlgn="base" hangingPunct="1">
        <a:spcBef>
          <a:spcPct val="20000"/>
        </a:spcBef>
        <a:spcAft>
          <a:spcPct val="0"/>
        </a:spcAft>
        <a:buChar char="»"/>
        <a:defRPr sz="10351">
          <a:solidFill>
            <a:schemeClr val="tx1"/>
          </a:solidFill>
          <a:latin typeface="+mn-lt"/>
          <a:ea typeface="ＭＳ Ｐゴシック" charset="-128"/>
        </a:defRPr>
      </a:lvl8pPr>
      <a:lvl9pPr marL="13323435" indent="-1173987" algn="l" defTabSz="4703090" rtl="0" eaLnBrk="1" fontAlgn="base" hangingPunct="1">
        <a:spcBef>
          <a:spcPct val="20000"/>
        </a:spcBef>
        <a:spcAft>
          <a:spcPct val="0"/>
        </a:spcAft>
        <a:buChar char="»"/>
        <a:defRPr sz="1035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685818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algn="l" defTabSz="685818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35" algn="l" defTabSz="685818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53" algn="l" defTabSz="685818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70" algn="l" defTabSz="685818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88" algn="l" defTabSz="685818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905" algn="l" defTabSz="685818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723" algn="l" defTabSz="685818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540" algn="l" defTabSz="685818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chart" Target="../charts/chart1.xml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>
            <a:extLst>
              <a:ext uri="{FF2B5EF4-FFF2-40B4-BE49-F238E27FC236}">
                <a16:creationId xmlns:a16="http://schemas.microsoft.com/office/drawing/2014/main" id="{C64AF786-F65B-DDB7-5792-345D08BB48DE}"/>
              </a:ext>
            </a:extLst>
          </p:cNvPr>
          <p:cNvSpPr txBox="1"/>
          <p:nvPr/>
        </p:nvSpPr>
        <p:spPr>
          <a:xfrm>
            <a:off x="22245366" y="19507200"/>
            <a:ext cx="1042994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200" b="1" dirty="0">
                <a:latin typeface="+mn-lt"/>
              </a:rPr>
              <a:t>Future Improvements: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Image compression in hardware allowing for storage of images with greater resolution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Programmable convolutional array allowing for Convolutional </a:t>
            </a:r>
            <a:r>
              <a:rPr lang="en-US" sz="2000">
                <a:latin typeface="+mn-lt"/>
              </a:rPr>
              <a:t>Neural Network </a:t>
            </a:r>
            <a:r>
              <a:rPr lang="en-US" sz="2000" dirty="0">
                <a:latin typeface="+mn-lt"/>
              </a:rPr>
              <a:t>inferencing on Coprocessor</a:t>
            </a:r>
          </a:p>
        </p:txBody>
      </p:sp>
      <p:sp>
        <p:nvSpPr>
          <p:cNvPr id="15363" name="Rectangle 29">
            <a:extLst>
              <a:ext uri="{FF2B5EF4-FFF2-40B4-BE49-F238E27FC236}">
                <a16:creationId xmlns:a16="http://schemas.microsoft.com/office/drawing/2014/main" id="{FA2A0EED-C850-4031-80E1-511B9C05F2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" y="-15799830"/>
            <a:ext cx="184731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4200"/>
          </a:p>
        </p:txBody>
      </p:sp>
      <p:sp>
        <p:nvSpPr>
          <p:cNvPr id="15364" name="Rectangle 31">
            <a:extLst>
              <a:ext uri="{FF2B5EF4-FFF2-40B4-BE49-F238E27FC236}">
                <a16:creationId xmlns:a16="http://schemas.microsoft.com/office/drawing/2014/main" id="{B9937E9E-0157-4BD3-985C-500427CFBB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" y="-15799830"/>
            <a:ext cx="184731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4200"/>
          </a:p>
        </p:txBody>
      </p:sp>
      <p:sp>
        <p:nvSpPr>
          <p:cNvPr id="15365" name="Rectangle 33">
            <a:extLst>
              <a:ext uri="{FF2B5EF4-FFF2-40B4-BE49-F238E27FC236}">
                <a16:creationId xmlns:a16="http://schemas.microsoft.com/office/drawing/2014/main" id="{570C4CE9-E499-47AD-8559-3D129DBC50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" y="-15799830"/>
            <a:ext cx="184731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endParaRPr lang="en-US" altLang="en-US" sz="4200"/>
          </a:p>
        </p:txBody>
      </p:sp>
      <p:sp>
        <p:nvSpPr>
          <p:cNvPr id="15366" name="Text Box 58">
            <a:extLst>
              <a:ext uri="{FF2B5EF4-FFF2-40B4-BE49-F238E27FC236}">
                <a16:creationId xmlns:a16="http://schemas.microsoft.com/office/drawing/2014/main" id="{E61F2205-235D-418B-B209-8EDC61A56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00012" y="-15420970"/>
            <a:ext cx="1504950" cy="702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4200"/>
          </a:p>
        </p:txBody>
      </p:sp>
      <p:sp>
        <p:nvSpPr>
          <p:cNvPr id="15367" name="Text Box 63">
            <a:extLst>
              <a:ext uri="{FF2B5EF4-FFF2-40B4-BE49-F238E27FC236}">
                <a16:creationId xmlns:a16="http://schemas.microsoft.com/office/drawing/2014/main" id="{AD800311-06D7-4735-BC47-91A6348AC7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1226" y="-15316200"/>
            <a:ext cx="123825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4200"/>
          </a:p>
        </p:txBody>
      </p:sp>
      <p:sp>
        <p:nvSpPr>
          <p:cNvPr id="15368" name="Text Box 61">
            <a:extLst>
              <a:ext uri="{FF2B5EF4-FFF2-40B4-BE49-F238E27FC236}">
                <a16:creationId xmlns:a16="http://schemas.microsoft.com/office/drawing/2014/main" id="{DD1D7608-C123-4A98-880F-03C0428FDA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9625" y="-14730412"/>
            <a:ext cx="245983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4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DDB51E-009D-4C90-B171-DEA53851EAB8}"/>
              </a:ext>
            </a:extLst>
          </p:cNvPr>
          <p:cNvSpPr txBox="1"/>
          <p:nvPr/>
        </p:nvSpPr>
        <p:spPr>
          <a:xfrm>
            <a:off x="11021787" y="432311"/>
            <a:ext cx="1087482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ECE 554 </a:t>
            </a:r>
          </a:p>
          <a:p>
            <a:pPr algn="ctr"/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Alvin &amp; The Chip-Monks</a:t>
            </a:r>
            <a:endParaRPr lang="en-US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31C9414-DAF4-4567-B80A-E87D2A32B3EF}"/>
              </a:ext>
            </a:extLst>
          </p:cNvPr>
          <p:cNvSpPr/>
          <p:nvPr/>
        </p:nvSpPr>
        <p:spPr>
          <a:xfrm>
            <a:off x="22250400" y="3154684"/>
            <a:ext cx="10483267" cy="502918"/>
          </a:xfrm>
          <a:prstGeom prst="rect">
            <a:avLst/>
          </a:prstGeom>
          <a:solidFill>
            <a:srgbClr val="C5050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RISC-V ISA Extension for Coprocessor Support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E9F486B-187F-42FD-BC06-F06B3E11A1E0}"/>
              </a:ext>
            </a:extLst>
          </p:cNvPr>
          <p:cNvSpPr/>
          <p:nvPr/>
        </p:nvSpPr>
        <p:spPr>
          <a:xfrm>
            <a:off x="204888" y="8153400"/>
            <a:ext cx="10483267" cy="502920"/>
          </a:xfrm>
          <a:prstGeom prst="rect">
            <a:avLst/>
          </a:prstGeom>
          <a:solidFill>
            <a:srgbClr val="C5050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RISC-V Base 32-I Core Architecture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2905AE-29F0-4DBB-8DE6-24F389DEA685}"/>
              </a:ext>
            </a:extLst>
          </p:cNvPr>
          <p:cNvCxnSpPr/>
          <p:nvPr/>
        </p:nvCxnSpPr>
        <p:spPr>
          <a:xfrm>
            <a:off x="260933" y="21031200"/>
            <a:ext cx="32403467" cy="0"/>
          </a:xfrm>
          <a:prstGeom prst="line">
            <a:avLst/>
          </a:prstGeom>
          <a:ln>
            <a:solidFill>
              <a:srgbClr val="C5050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75" name="Rectangle 15374">
            <a:extLst>
              <a:ext uri="{FF2B5EF4-FFF2-40B4-BE49-F238E27FC236}">
                <a16:creationId xmlns:a16="http://schemas.microsoft.com/office/drawing/2014/main" id="{D3C792C5-0E28-4AC8-A408-EE6044A2CDE1}"/>
              </a:ext>
            </a:extLst>
          </p:cNvPr>
          <p:cNvSpPr/>
          <p:nvPr/>
        </p:nvSpPr>
        <p:spPr>
          <a:xfrm>
            <a:off x="260933" y="304800"/>
            <a:ext cx="6339761" cy="2514600"/>
          </a:xfrm>
          <a:prstGeom prst="rect">
            <a:avLst/>
          </a:prstGeom>
          <a:solidFill>
            <a:srgbClr val="C5050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77" name="TextBox 15376">
            <a:extLst>
              <a:ext uri="{FF2B5EF4-FFF2-40B4-BE49-F238E27FC236}">
                <a16:creationId xmlns:a16="http://schemas.microsoft.com/office/drawing/2014/main" id="{6F71B1B2-8A49-474C-A9E7-25462C6514C8}"/>
              </a:ext>
            </a:extLst>
          </p:cNvPr>
          <p:cNvSpPr txBox="1"/>
          <p:nvPr/>
        </p:nvSpPr>
        <p:spPr>
          <a:xfrm>
            <a:off x="260933" y="21154140"/>
            <a:ext cx="7943200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b="1" dirty="0"/>
              <a:t>           ECE Capstone Open House 2024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7C8EA016-A745-4D56-8AEB-8DBE4628BC25}"/>
              </a:ext>
            </a:extLst>
          </p:cNvPr>
          <p:cNvSpPr txBox="1"/>
          <p:nvPr/>
        </p:nvSpPr>
        <p:spPr>
          <a:xfrm>
            <a:off x="15487270" y="21208201"/>
            <a:ext cx="272382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b="1" dirty="0"/>
              <a:t>                    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4DC68F-D74F-CBA6-DF8E-99DB402FC877}"/>
              </a:ext>
            </a:extLst>
          </p:cNvPr>
          <p:cNvSpPr/>
          <p:nvPr/>
        </p:nvSpPr>
        <p:spPr>
          <a:xfrm>
            <a:off x="29489400" y="21154140"/>
            <a:ext cx="3216349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63FEBF-B00A-0D3D-9EF0-2BE47CBBF0FD}"/>
              </a:ext>
            </a:extLst>
          </p:cNvPr>
          <p:cNvSpPr txBox="1"/>
          <p:nvPr/>
        </p:nvSpPr>
        <p:spPr>
          <a:xfrm>
            <a:off x="293267" y="1274298"/>
            <a:ext cx="104509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Ashwin K. Avula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Yucheng Chang</a:t>
            </a:r>
            <a:endParaRPr lang="en-US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171144-9F20-1436-B398-795DEBA53FE1}"/>
              </a:ext>
            </a:extLst>
          </p:cNvPr>
          <p:cNvSpPr txBox="1"/>
          <p:nvPr/>
        </p:nvSpPr>
        <p:spPr>
          <a:xfrm>
            <a:off x="22206533" y="1347992"/>
            <a:ext cx="104509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Garry Chen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Alvin Cheng</a:t>
            </a:r>
            <a:endParaRPr lang="en-US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C4041F-BA4A-B594-06AF-D3FBE144F556}"/>
              </a:ext>
            </a:extLst>
          </p:cNvPr>
          <p:cNvSpPr/>
          <p:nvPr/>
        </p:nvSpPr>
        <p:spPr>
          <a:xfrm>
            <a:off x="22275247" y="13030200"/>
            <a:ext cx="10434984" cy="502920"/>
          </a:xfrm>
          <a:prstGeom prst="rect">
            <a:avLst/>
          </a:prstGeom>
          <a:solidFill>
            <a:srgbClr val="C5050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EBFA90-DD08-4264-A16C-27145B3968F0}"/>
              </a:ext>
            </a:extLst>
          </p:cNvPr>
          <p:cNvSpPr/>
          <p:nvPr/>
        </p:nvSpPr>
        <p:spPr>
          <a:xfrm>
            <a:off x="22206533" y="6858000"/>
            <a:ext cx="10410921" cy="502920"/>
          </a:xfrm>
          <a:prstGeom prst="rect">
            <a:avLst/>
          </a:prstGeom>
          <a:solidFill>
            <a:srgbClr val="C5050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Validation &amp;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B39173-0A5E-A3EA-3C08-E4C37820921F}"/>
              </a:ext>
            </a:extLst>
          </p:cNvPr>
          <p:cNvSpPr/>
          <p:nvPr/>
        </p:nvSpPr>
        <p:spPr>
          <a:xfrm>
            <a:off x="11021787" y="3154680"/>
            <a:ext cx="10874828" cy="502920"/>
          </a:xfrm>
          <a:prstGeom prst="rect">
            <a:avLst/>
          </a:prstGeom>
          <a:solidFill>
            <a:srgbClr val="C5050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Coprocessor Architecture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8FC1BCD-6979-2A9E-6F26-CC8B01F4B5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7153" y="11201400"/>
            <a:ext cx="10449664" cy="49850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DFB981-08C7-B119-954B-97152D44D5FB}"/>
              </a:ext>
            </a:extLst>
          </p:cNvPr>
          <p:cNvSpPr txBox="1"/>
          <p:nvPr/>
        </p:nvSpPr>
        <p:spPr>
          <a:xfrm>
            <a:off x="189423" y="16135397"/>
            <a:ext cx="1048326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Figure 2: Top-Level Pipelined RISC-V Data &amp; Control Flow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BA1596-8637-E4C1-5C54-9EE234F5022B}"/>
              </a:ext>
            </a:extLst>
          </p:cNvPr>
          <p:cNvSpPr txBox="1"/>
          <p:nvPr/>
        </p:nvSpPr>
        <p:spPr>
          <a:xfrm>
            <a:off x="204888" y="8610600"/>
            <a:ext cx="10452339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200" b="1" dirty="0">
                <a:latin typeface="+mn-lt"/>
              </a:rPr>
              <a:t>Features: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32x32b Register File supporting Register File Bypassing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Harvard Memory Model (8 KB Instruction + 8 KB Data RAMs)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Byte-Addressable Data Memory supporting Byte, Halfword, Word Accesses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 err="1">
                <a:latin typeface="+mn-lt"/>
              </a:rPr>
              <a:t>Execute</a:t>
            </a:r>
            <a:r>
              <a:rPr lang="en-US" sz="2000" dirty="0" err="1">
                <a:latin typeface="+mn-lt"/>
                <a:sym typeface="Wingdings" panose="05000000000000000000" pitchFamily="2" charset="2"/>
              </a:rPr>
              <a:t></a:t>
            </a:r>
            <a:r>
              <a:rPr lang="en-US" sz="2000" dirty="0" err="1">
                <a:latin typeface="+mn-lt"/>
              </a:rPr>
              <a:t>Execute</a:t>
            </a:r>
            <a:r>
              <a:rPr lang="en-US" sz="2000" dirty="0">
                <a:latin typeface="+mn-lt"/>
              </a:rPr>
              <a:t>, </a:t>
            </a:r>
            <a:r>
              <a:rPr lang="en-US" sz="2000" dirty="0" err="1">
                <a:latin typeface="+mn-lt"/>
              </a:rPr>
              <a:t>Memory</a:t>
            </a:r>
            <a:r>
              <a:rPr lang="en-US" sz="2000" dirty="0" err="1">
                <a:latin typeface="+mn-lt"/>
                <a:sym typeface="Wingdings" panose="05000000000000000000" pitchFamily="2" charset="2"/>
              </a:rPr>
              <a:t></a:t>
            </a:r>
            <a:r>
              <a:rPr lang="en-US" sz="2000" dirty="0" err="1">
                <a:latin typeface="+mn-lt"/>
              </a:rPr>
              <a:t>Execute</a:t>
            </a:r>
            <a:r>
              <a:rPr lang="en-US" sz="2000" dirty="0">
                <a:latin typeface="+mn-lt"/>
              </a:rPr>
              <a:t>, </a:t>
            </a:r>
            <a:r>
              <a:rPr lang="en-US" sz="2000" dirty="0" err="1">
                <a:latin typeface="+mn-lt"/>
              </a:rPr>
              <a:t>Memory</a:t>
            </a:r>
            <a:r>
              <a:rPr lang="en-US" sz="2000" dirty="0" err="1">
                <a:latin typeface="+mn-lt"/>
                <a:sym typeface="Wingdings" panose="05000000000000000000" pitchFamily="2" charset="2"/>
              </a:rPr>
              <a:t></a:t>
            </a:r>
            <a:r>
              <a:rPr lang="en-US" sz="2000" dirty="0" err="1">
                <a:latin typeface="+mn-lt"/>
              </a:rPr>
              <a:t>Memory</a:t>
            </a:r>
            <a:r>
              <a:rPr lang="en-US" sz="2000" dirty="0">
                <a:latin typeface="+mn-lt"/>
              </a:rPr>
              <a:t>, and </a:t>
            </a:r>
            <a:r>
              <a:rPr lang="en-US" sz="2000" dirty="0" err="1">
                <a:latin typeface="+mn-lt"/>
              </a:rPr>
              <a:t>Execute</a:t>
            </a:r>
            <a:r>
              <a:rPr lang="en-US" sz="2000" dirty="0" err="1">
                <a:latin typeface="+mn-lt"/>
                <a:sym typeface="Wingdings" panose="05000000000000000000" pitchFamily="2" charset="2"/>
              </a:rPr>
              <a:t></a:t>
            </a:r>
            <a:r>
              <a:rPr lang="en-US" sz="2000" dirty="0" err="1">
                <a:latin typeface="+mn-lt"/>
              </a:rPr>
              <a:t>Decode</a:t>
            </a:r>
            <a:r>
              <a:rPr lang="en-US" sz="2000" dirty="0">
                <a:latin typeface="+mn-lt"/>
              </a:rPr>
              <a:t> Forwarding 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Branch &amp; Jump handling in DECODE for reduced STALL cycles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88E169-CA13-D10D-1368-B5937B88B143}"/>
              </a:ext>
            </a:extLst>
          </p:cNvPr>
          <p:cNvSpPr/>
          <p:nvPr/>
        </p:nvSpPr>
        <p:spPr>
          <a:xfrm>
            <a:off x="220351" y="3157253"/>
            <a:ext cx="10483267" cy="502920"/>
          </a:xfrm>
          <a:prstGeom prst="rect">
            <a:avLst/>
          </a:prstGeom>
          <a:solidFill>
            <a:srgbClr val="C5050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Description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135EB7-7B9A-AA53-1A14-0B7C28315587}"/>
              </a:ext>
            </a:extLst>
          </p:cNvPr>
          <p:cNvSpPr txBox="1"/>
          <p:nvPr/>
        </p:nvSpPr>
        <p:spPr>
          <a:xfrm>
            <a:off x="22250400" y="3581400"/>
            <a:ext cx="105060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200" b="1" dirty="0">
                <a:latin typeface="+mn-lt"/>
              </a:rPr>
              <a:t>Dedicated Load-Word-Coprocessor (LWCP) Instruction: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b="1" dirty="0">
                <a:latin typeface="+mn-lt"/>
              </a:rPr>
              <a:t>Behavior:</a:t>
            </a:r>
            <a:r>
              <a:rPr lang="en-US" sz="2000" dirty="0">
                <a:latin typeface="+mn-lt"/>
              </a:rPr>
              <a:t> LWCP behaves like a LW Instruction, however upon reaching the MEM stage, LWCP stalls upstream stages until Coprocessor returns DONE response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b="1" dirty="0">
                <a:latin typeface="+mn-lt"/>
              </a:rPr>
              <a:t>Usage:</a:t>
            </a:r>
            <a:r>
              <a:rPr lang="en-US" sz="2000" dirty="0">
                <a:latin typeface="+mn-lt"/>
              </a:rPr>
              <a:t> LWCP instruction must follow a SW instruction that invokes the Memory-Mapped Coprocessor, ensuring that the CPU will receive a DONE response in the future </a:t>
            </a:r>
            <a:endParaRPr lang="en-US" sz="2000" b="1" dirty="0">
              <a:latin typeface="+mn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8931DE-EDE0-B0CA-D88B-FBCAE02A031E}"/>
              </a:ext>
            </a:extLst>
          </p:cNvPr>
          <p:cNvSpPr/>
          <p:nvPr/>
        </p:nvSpPr>
        <p:spPr>
          <a:xfrm>
            <a:off x="94848" y="16503810"/>
            <a:ext cx="10874828" cy="502920"/>
          </a:xfrm>
          <a:prstGeom prst="rect">
            <a:avLst/>
          </a:prstGeom>
          <a:solidFill>
            <a:srgbClr val="C5050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CPU Memory-Mapped I/O &amp; UART Bootloader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033E988-7880-2A1E-31CA-0AF30C7C1F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738"/>
          <a:stretch/>
        </p:blipFill>
        <p:spPr>
          <a:xfrm>
            <a:off x="23701255" y="5374829"/>
            <a:ext cx="5737532" cy="133077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51B8B98-14CA-E482-856F-C0DEF88E37B8}"/>
              </a:ext>
            </a:extLst>
          </p:cNvPr>
          <p:cNvSpPr txBox="1"/>
          <p:nvPr/>
        </p:nvSpPr>
        <p:spPr>
          <a:xfrm>
            <a:off x="29457837" y="5638800"/>
            <a:ext cx="277476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Figure 7: Usage &amp; Encoding for Dedicated LWCP Instruction</a:t>
            </a:r>
          </a:p>
        </p:txBody>
      </p:sp>
      <p:pic>
        <p:nvPicPr>
          <p:cNvPr id="31" name="Picture 30" descr="A diagram of a data processing&#10;&#10;Description automatically generated">
            <a:extLst>
              <a:ext uri="{FF2B5EF4-FFF2-40B4-BE49-F238E27FC236}">
                <a16:creationId xmlns:a16="http://schemas.microsoft.com/office/drawing/2014/main" id="{BF1120EA-4800-5FE3-A084-ECDD36AEBE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48" y="17079699"/>
            <a:ext cx="3324628" cy="391719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3276277-BC6E-158B-4761-0BAC00DBB0B6}"/>
              </a:ext>
            </a:extLst>
          </p:cNvPr>
          <p:cNvSpPr txBox="1"/>
          <p:nvPr/>
        </p:nvSpPr>
        <p:spPr>
          <a:xfrm>
            <a:off x="3046508" y="20477202"/>
            <a:ext cx="32780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Figure 3: Top-Level I/O Layer Interface with CPU Memory Stage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1B80AB9F-14D2-50BD-09B3-65263EAD9FC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029200" y="17023146"/>
            <a:ext cx="5940476" cy="3017454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C7909C67-E348-8CDD-8E87-6622F0A3CE2E}"/>
              </a:ext>
            </a:extLst>
          </p:cNvPr>
          <p:cNvSpPr txBox="1"/>
          <p:nvPr/>
        </p:nvSpPr>
        <p:spPr>
          <a:xfrm>
            <a:off x="5029200" y="20037073"/>
            <a:ext cx="599258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Figure 4: </a:t>
            </a:r>
            <a:r>
              <a:rPr lang="en-US" sz="1500" b="1" i="1" dirty="0" err="1">
                <a:latin typeface="+mj-lt"/>
              </a:rPr>
              <a:t>Bootloading</a:t>
            </a:r>
            <a:r>
              <a:rPr lang="en-US" sz="1500" b="1" i="1" dirty="0">
                <a:latin typeface="+mj-lt"/>
              </a:rPr>
              <a:t> Workflow for Memory Loading </a:t>
            </a:r>
          </a:p>
        </p:txBody>
      </p:sp>
      <p:pic>
        <p:nvPicPr>
          <p:cNvPr id="11" name="Picture 10" descr="A group of squirrels wearing hats&#10;&#10;Description automatically generated">
            <a:extLst>
              <a:ext uri="{FF2B5EF4-FFF2-40B4-BE49-F238E27FC236}">
                <a16:creationId xmlns:a16="http://schemas.microsoft.com/office/drawing/2014/main" id="{3C4DABBB-AAEC-06F7-8C43-78749D3397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705" y="837893"/>
            <a:ext cx="2369153" cy="1516577"/>
          </a:xfrm>
          <a:prstGeom prst="rect">
            <a:avLst/>
          </a:prstGeom>
        </p:spPr>
      </p:pic>
      <p:pic>
        <p:nvPicPr>
          <p:cNvPr id="13" name="Picture 12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9D92A92E-2E2D-216E-8DD3-784AF44AB6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87864" y="3901678"/>
            <a:ext cx="4377734" cy="368111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EDF7B75-0DFC-3481-7F0C-31FE5E4358DD}"/>
              </a:ext>
            </a:extLst>
          </p:cNvPr>
          <p:cNvSpPr txBox="1"/>
          <p:nvPr/>
        </p:nvSpPr>
        <p:spPr>
          <a:xfrm>
            <a:off x="6569692" y="7582788"/>
            <a:ext cx="40594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Figure 1: Top-Level Device Components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AC83C0-CCE3-932C-DBFF-D43AB76BDD47}"/>
              </a:ext>
            </a:extLst>
          </p:cNvPr>
          <p:cNvSpPr txBox="1"/>
          <p:nvPr/>
        </p:nvSpPr>
        <p:spPr>
          <a:xfrm>
            <a:off x="231533" y="3640753"/>
            <a:ext cx="657156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200" b="1" dirty="0">
                <a:latin typeface="+mn-lt"/>
              </a:rPr>
              <a:t>Overview: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Implementation of a General-Purpose 32-Bit RISC-V CPU and dedicated DSP Coprocessor for acceleration of common image-processing tasks on an Altera DE-1 FPGA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Independent Image &amp; Video memories for efficient storage, access, and visualization of 256x256 4-Bit RGB Images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Custom UART Bootloader system allowing for reprogramming of all device memories, avoiding frequent compilation of the FPGA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Memory-aware design for full utilization of fast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latin typeface="+mn-lt"/>
              </a:rPr>
              <a:t>     FPGA on-chip Block SRAM</a:t>
            </a:r>
          </a:p>
        </p:txBody>
      </p:sp>
      <p:pic>
        <p:nvPicPr>
          <p:cNvPr id="22" name="Picture 21" descr="A table with text on it&#10;&#10;Description automatically generated">
            <a:extLst>
              <a:ext uri="{FF2B5EF4-FFF2-40B4-BE49-F238E27FC236}">
                <a16:creationId xmlns:a16="http://schemas.microsoft.com/office/drawing/2014/main" id="{966F4010-96D5-A406-AC9E-A6D59266DA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52476" y="15817332"/>
            <a:ext cx="5191447" cy="3908653"/>
          </a:xfrm>
          <a:prstGeom prst="rect">
            <a:avLst/>
          </a:prstGeom>
        </p:spPr>
      </p:pic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376227AE-DBBB-AFED-9CC1-09416FEC3A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7503290"/>
              </p:ext>
            </p:extLst>
          </p:nvPr>
        </p:nvGraphicFramePr>
        <p:xfrm>
          <a:off x="24022050" y="14554200"/>
          <a:ext cx="6667500" cy="3048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E1F28D1F-3234-848B-B19E-7D26886A3FA4}"/>
              </a:ext>
            </a:extLst>
          </p:cNvPr>
          <p:cNvSpPr txBox="1"/>
          <p:nvPr/>
        </p:nvSpPr>
        <p:spPr>
          <a:xfrm>
            <a:off x="10936007" y="3761828"/>
            <a:ext cx="4837393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200" b="1" dirty="0">
                <a:latin typeface="+mn-lt"/>
              </a:rPr>
              <a:t>Image Buffer &amp; Storage Format: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Image Buffer allowing for fast dual-port access, while maximizing utilization of FPGA M10K Banks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Pixel data streaming from Image Buffer by DMA, and cached for optimal data reuse in Processing Element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Image Data Prefetching into Row Cache by DMA, thus </a:t>
            </a:r>
            <a:r>
              <a:rPr lang="en-US" sz="2000" u="sng" dirty="0">
                <a:latin typeface="+mn-lt"/>
              </a:rPr>
              <a:t>reducing Processing Element stalls</a:t>
            </a:r>
          </a:p>
        </p:txBody>
      </p:sp>
      <p:pic>
        <p:nvPicPr>
          <p:cNvPr id="21" name="Picture 20" descr="A collage of images of a brain&#10;&#10;Description automatically generated">
            <a:extLst>
              <a:ext uri="{FF2B5EF4-FFF2-40B4-BE49-F238E27FC236}">
                <a16:creationId xmlns:a16="http://schemas.microsoft.com/office/drawing/2014/main" id="{A2743D65-B6DA-843D-F4A1-A39FC3BE53F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432000" y="7919055"/>
            <a:ext cx="5310756" cy="4014104"/>
          </a:xfrm>
          <a:prstGeom prst="rect">
            <a:avLst/>
          </a:prstGeom>
        </p:spPr>
      </p:pic>
      <p:pic>
        <p:nvPicPr>
          <p:cNvPr id="33" name="Picture 32" descr="A diagram of a computer hardware system&#10;&#10;Description automatically generated">
            <a:extLst>
              <a:ext uri="{FF2B5EF4-FFF2-40B4-BE49-F238E27FC236}">
                <a16:creationId xmlns:a16="http://schemas.microsoft.com/office/drawing/2014/main" id="{E8BF90E3-7DDA-9355-AD20-9F7B9BC9463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697200" y="3761829"/>
            <a:ext cx="6341988" cy="25908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3D9D9D1-DBD7-E7AC-67BF-19EBBB2CCF6D}"/>
              </a:ext>
            </a:extLst>
          </p:cNvPr>
          <p:cNvSpPr txBox="1"/>
          <p:nvPr/>
        </p:nvSpPr>
        <p:spPr>
          <a:xfrm>
            <a:off x="16458349" y="6342323"/>
            <a:ext cx="48278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Figure 5: Direct Memory Access (DMA) Controller and Coprocessor Dataflow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E619E66-229B-7DA5-4629-75AFACEC9707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11452476" y="7622530"/>
            <a:ext cx="10283240" cy="756390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96B6F48-2F62-025A-9572-47A192A1C219}"/>
              </a:ext>
            </a:extLst>
          </p:cNvPr>
          <p:cNvSpPr txBox="1"/>
          <p:nvPr/>
        </p:nvSpPr>
        <p:spPr>
          <a:xfrm>
            <a:off x="12718594" y="15189500"/>
            <a:ext cx="77724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Figure 6: Primary Accelerator Processing Element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B8079F-6C21-4860-F108-356CC719CB53}"/>
              </a:ext>
            </a:extLst>
          </p:cNvPr>
          <p:cNvSpPr txBox="1"/>
          <p:nvPr/>
        </p:nvSpPr>
        <p:spPr>
          <a:xfrm>
            <a:off x="11820097" y="19735800"/>
            <a:ext cx="4456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Table 1: Supported Coprocessor Operations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23876D1-AC63-1B01-BDED-F02150DF0DF6}"/>
              </a:ext>
            </a:extLst>
          </p:cNvPr>
          <p:cNvSpPr txBox="1"/>
          <p:nvPr/>
        </p:nvSpPr>
        <p:spPr>
          <a:xfrm>
            <a:off x="16687800" y="15773400"/>
            <a:ext cx="5046706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200" b="1" dirty="0">
                <a:latin typeface="+mn-lt"/>
              </a:rPr>
              <a:t>Accelerator Processing Element: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Primary Processing Element containing </a:t>
            </a:r>
            <a:r>
              <a:rPr lang="en-US" sz="2000" dirty="0" err="1">
                <a:latin typeface="+mn-lt"/>
              </a:rPr>
              <a:t>RGB</a:t>
            </a:r>
            <a:r>
              <a:rPr lang="en-US" sz="2000" dirty="0" err="1">
                <a:latin typeface="+mn-lt"/>
                <a:sym typeface="Wingdings" panose="05000000000000000000" pitchFamily="2" charset="2"/>
              </a:rPr>
              <a:t>Gray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 Conversion, Convolution, and Basic Compute Units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  <a:sym typeface="Wingdings" panose="05000000000000000000" pitchFamily="2" charset="2"/>
              </a:rPr>
              <a:t>Single-Cycle compute allowing for calculation of an output pixel per cycle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Fixed channel-wise convolutional array for 3x3 Filters, Stride = 1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Output of Processing Element written into VGA Video memory for display and into Row Cache for Image Buffer writeback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2E5AD2-4A37-6940-3EB8-598B77057137}"/>
              </a:ext>
            </a:extLst>
          </p:cNvPr>
          <p:cNvSpPr txBox="1"/>
          <p:nvPr/>
        </p:nvSpPr>
        <p:spPr>
          <a:xfrm>
            <a:off x="27432001" y="11927609"/>
            <a:ext cx="531075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Figure 8: Example Coprocessor Output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5274CF8-788D-2BB7-70D9-99623221EF0B}"/>
              </a:ext>
            </a:extLst>
          </p:cNvPr>
          <p:cNvSpPr txBox="1"/>
          <p:nvPr/>
        </p:nvSpPr>
        <p:spPr>
          <a:xfrm>
            <a:off x="22130333" y="7315200"/>
            <a:ext cx="5225467" cy="5709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b="1" dirty="0">
                <a:latin typeface="+mn-lt"/>
              </a:rPr>
              <a:t>Verification:</a:t>
            </a:r>
          </a:p>
          <a:p>
            <a:pPr marL="663717" lvl="1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Complete CPU verification in RISC-V toolchain environment</a:t>
            </a:r>
          </a:p>
          <a:p>
            <a:pPr marL="663717" lvl="1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Coprocessor verification by comparing expected output generated in Python with accelerator output images </a:t>
            </a:r>
            <a:endParaRPr lang="en-US" sz="2000" b="1" dirty="0">
              <a:latin typeface="+mn-lt"/>
            </a:endParaRP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b="1" dirty="0">
                <a:latin typeface="+mn-lt"/>
              </a:rPr>
              <a:t>Software:</a:t>
            </a:r>
            <a:r>
              <a:rPr lang="en-US" sz="2000" dirty="0">
                <a:latin typeface="+mn-lt"/>
              </a:rPr>
              <a:t> C and Assembly programs written for performing all operations using CPU-Only, CPU + Coprocessor, and CPU + Coprocessor + LWCP Instruction device combinations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b="1" dirty="0">
                <a:latin typeface="+mn-lt"/>
              </a:rPr>
              <a:t>Application:</a:t>
            </a:r>
            <a:r>
              <a:rPr lang="en-US" sz="2000" dirty="0">
                <a:latin typeface="+mn-lt"/>
              </a:rPr>
              <a:t> Operations performed on various 256x256 RGB and grayscale medical images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b="1" dirty="0">
                <a:latin typeface="+mn-lt"/>
              </a:rPr>
              <a:t>Implementation:</a:t>
            </a:r>
            <a:r>
              <a:rPr lang="en-US" sz="2000" dirty="0">
                <a:latin typeface="+mn-lt"/>
              </a:rPr>
              <a:t> Deployed onto Altera DE-1 FPGA @ 50MHz and image output to Monitor display via VGA driver</a:t>
            </a:r>
            <a:endParaRPr lang="en-US" sz="2000" b="1" dirty="0">
              <a:latin typeface="+mn-lt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A124849-8F3F-58AF-7DFE-F0491F9E8D6A}"/>
              </a:ext>
            </a:extLst>
          </p:cNvPr>
          <p:cNvSpPr txBox="1"/>
          <p:nvPr/>
        </p:nvSpPr>
        <p:spPr>
          <a:xfrm>
            <a:off x="23682296" y="17507635"/>
            <a:ext cx="745939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i="1" dirty="0">
                <a:latin typeface="+mj-lt"/>
              </a:rPr>
              <a:t>Figure 9: CPU + Accelerator Cycle Speedup Compared to CPU-Only Operation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724AAC-53EC-9D6F-9811-A7ADD3FD8CEF}"/>
              </a:ext>
            </a:extLst>
          </p:cNvPr>
          <p:cNvSpPr txBox="1"/>
          <p:nvPr/>
        </p:nvSpPr>
        <p:spPr>
          <a:xfrm>
            <a:off x="22275799" y="13487400"/>
            <a:ext cx="10429949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200" b="1" dirty="0">
                <a:latin typeface="+mn-lt"/>
              </a:rPr>
              <a:t>Results: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Implementation of Coprocessor resulted in </a:t>
            </a:r>
            <a:r>
              <a:rPr lang="en-US" sz="2000" u="sng" dirty="0">
                <a:latin typeface="+mn-lt"/>
              </a:rPr>
              <a:t>significant program speedup, reduced application code, and less traffic to Memory</a:t>
            </a:r>
            <a:endParaRPr lang="en-US" sz="2000" dirty="0">
              <a:latin typeface="+mn-lt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74DA229-37D6-9285-3FAE-3F64421561E6}"/>
              </a:ext>
            </a:extLst>
          </p:cNvPr>
          <p:cNvSpPr txBox="1"/>
          <p:nvPr/>
        </p:nvSpPr>
        <p:spPr>
          <a:xfrm>
            <a:off x="22275143" y="17830800"/>
            <a:ext cx="10429949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Implementation of LWCP Instruction avoids polling of Coprocessor Memory-Mapped Registers, and stalling allows for idling of CPU, thus </a:t>
            </a:r>
            <a:r>
              <a:rPr lang="en-US" sz="2000" u="sng" dirty="0">
                <a:latin typeface="+mn-lt"/>
              </a:rPr>
              <a:t>reducing application code and minimizing CPU Dynamic Power Consumption</a:t>
            </a:r>
            <a:r>
              <a:rPr lang="en-US" sz="2000" dirty="0">
                <a:latin typeface="+mn-lt"/>
              </a:rPr>
              <a:t> during Coprocessor operation</a:t>
            </a:r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latin typeface="+mn-lt"/>
              </a:rPr>
              <a:t>UART Bootloader allowed for on-the-fly programming of any device memory, </a:t>
            </a:r>
            <a:r>
              <a:rPr lang="en-US" sz="2000" u="sng" dirty="0">
                <a:latin typeface="+mn-lt"/>
              </a:rPr>
              <a:t>avoiding frequent inefficient recompilation of device and memory onto FPGA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5050C"/>
        </a:solidFill>
        <a:ln>
          <a:noFill/>
        </a:ln>
        <a:effectLst/>
      </a:spPr>
      <a:bodyPr rtlCol="0" anchor="ctr"/>
      <a:lstStyle>
        <a:defPPr algn="ctr">
          <a:defRPr sz="2800" b="1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xx_WEMPEC_2021poster_template_landscape" id="{A8779C69-C3E4-4A82-A15D-C40D15183625}" vid="{9402E961-77A0-4223-A57A-6AD23D315A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xx_WEMPEC_2021poster_template_landscape</Template>
  <TotalTime>2342</TotalTime>
  <Words>637</Words>
  <Application>Microsoft Office PowerPoint</Application>
  <PresentationFormat>Custom</PresentationFormat>
  <Paragraphs>72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Lucida Calligraphy</vt:lpstr>
      <vt:lpstr>Times New Roman</vt:lpstr>
      <vt:lpstr>Wingdings</vt:lpstr>
      <vt:lpstr>Default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 STRAMPP</dc:creator>
  <cp:lastModifiedBy>ASHWIN AVULA</cp:lastModifiedBy>
  <cp:revision>175</cp:revision>
  <cp:lastPrinted>2013-04-15T14:21:15Z</cp:lastPrinted>
  <dcterms:created xsi:type="dcterms:W3CDTF">2021-03-02T21:31:00Z</dcterms:created>
  <dcterms:modified xsi:type="dcterms:W3CDTF">2024-04-25T05:44:20Z</dcterms:modified>
</cp:coreProperties>
</file>

<file path=docProps/thumbnail.jpeg>
</file>